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1"/>
  </p:notesMasterIdLst>
  <p:sldIdLst>
    <p:sldId id="260" r:id="rId2"/>
    <p:sldId id="258" r:id="rId3"/>
    <p:sldId id="259" r:id="rId4"/>
    <p:sldId id="261" r:id="rId5"/>
    <p:sldId id="299" r:id="rId6"/>
    <p:sldId id="263" r:id="rId7"/>
    <p:sldId id="300" r:id="rId8"/>
    <p:sldId id="265" r:id="rId9"/>
    <p:sldId id="298" r:id="rId10"/>
  </p:sldIdLst>
  <p:sldSz cx="9144000" cy="5143500" type="screen16x9"/>
  <p:notesSz cx="6858000" cy="9144000"/>
  <p:embeddedFontLst>
    <p:embeddedFont>
      <p:font typeface="Arial Rounded MT Bold" panose="020F0704030504030204" pitchFamily="34" charset="0"/>
      <p:regular r:id="rId12"/>
    </p:embeddedFont>
    <p:embeddedFont>
      <p:font typeface="Montserrat ExtraBold" panose="020B0604020202020204" charset="0"/>
      <p:bold r:id="rId13"/>
      <p:boldItalic r:id="rId14"/>
    </p:embeddedFont>
    <p:embeddedFont>
      <p:font typeface="Montserrat" panose="020B0604020202020204" charset="0"/>
      <p:regular r:id="rId15"/>
      <p:bold r:id="rId16"/>
      <p:italic r:id="rId17"/>
      <p:boldItalic r:id="rId18"/>
    </p:embeddedFont>
    <p:embeddedFont>
      <p:font typeface="Baloo 2"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8FBAB0-42B8-41AD-BAD8-C769AC6859B8}">
  <a:tblStyle styleId="{568FBAB0-42B8-41AD-BAD8-C769AC6859B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C20060C-0A30-4472-90BA-E11FB8C84D3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4" autoAdjust="0"/>
    <p:restoredTop sz="94660"/>
  </p:normalViewPr>
  <p:slideViewPr>
    <p:cSldViewPr snapToGrid="0">
      <p:cViewPr varScale="1">
        <p:scale>
          <a:sx n="123" d="100"/>
          <a:sy n="123" d="100"/>
        </p:scale>
        <p:origin x="326"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e5e11082c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1e5e11082c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e5e11082c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e5e11082c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e5e11082c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e5e11082c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e21fa792a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e21fa792a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1e5e11082c2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1e5e11082c2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e5e11082c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e5e11082c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307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1e5e11082c2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1e5e11082c2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e5e11082c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e5e11082c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127144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2"/>
        <p:cNvGrpSpPr/>
        <p:nvPr/>
      </p:nvGrpSpPr>
      <p:grpSpPr>
        <a:xfrm>
          <a:off x="0" y="0"/>
          <a:ext cx="0" cy="0"/>
          <a:chOff x="0" y="0"/>
          <a:chExt cx="0" cy="0"/>
        </a:xfrm>
      </p:grpSpPr>
      <p:pic>
        <p:nvPicPr>
          <p:cNvPr id="23" name="Google Shape;23;p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4" name="Google Shape;24;p3"/>
          <p:cNvPicPr preferRelativeResize="0"/>
          <p:nvPr/>
        </p:nvPicPr>
        <p:blipFill rotWithShape="1">
          <a:blip r:embed="rId3">
            <a:alphaModFix/>
          </a:blip>
          <a:srcRect l="3592" t="5349" r="3583" b="5349"/>
          <a:stretch/>
        </p:blipFill>
        <p:spPr>
          <a:xfrm>
            <a:off x="328225" y="275175"/>
            <a:ext cx="8487701" cy="3503075"/>
          </a:xfrm>
          <a:prstGeom prst="rect">
            <a:avLst/>
          </a:prstGeom>
          <a:noFill/>
          <a:ln>
            <a:noFill/>
          </a:ln>
        </p:spPr>
      </p:pic>
      <p:sp>
        <p:nvSpPr>
          <p:cNvPr id="25" name="Google Shape;25;p3"/>
          <p:cNvSpPr txBox="1">
            <a:spLocks noGrp="1"/>
          </p:cNvSpPr>
          <p:nvPr>
            <p:ph type="title"/>
          </p:nvPr>
        </p:nvSpPr>
        <p:spPr>
          <a:xfrm>
            <a:off x="2400725" y="831275"/>
            <a:ext cx="4916700" cy="1397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720000" y="918275"/>
            <a:ext cx="1346100" cy="1223700"/>
          </a:xfrm>
          <a:prstGeom prst="rect">
            <a:avLst/>
          </a:prstGeom>
          <a:noFill/>
          <a:ln>
            <a:noFill/>
          </a:ln>
        </p:spPr>
        <p:txBody>
          <a:bodyPr spcFirstLastPara="1" wrap="square" lIns="91425" tIns="91425" rIns="91425" bIns="91425" anchor="ctr" anchorCtr="0">
            <a:noAutofit/>
          </a:bodyPr>
          <a:lstStyle>
            <a:lvl1pPr lvl="0" algn="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 name="Google Shape;27;p3"/>
          <p:cNvSpPr>
            <a:spLocks noGrp="1"/>
          </p:cNvSpPr>
          <p:nvPr>
            <p:ph type="pic" idx="3"/>
          </p:nvPr>
        </p:nvSpPr>
        <p:spPr>
          <a:xfrm>
            <a:off x="2981325" y="2809875"/>
            <a:ext cx="6162600" cy="23334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68"/>
        <p:cNvGrpSpPr/>
        <p:nvPr/>
      </p:nvGrpSpPr>
      <p:grpSpPr>
        <a:xfrm>
          <a:off x="0" y="0"/>
          <a:ext cx="0" cy="0"/>
          <a:chOff x="0" y="0"/>
          <a:chExt cx="0" cy="0"/>
        </a:xfrm>
      </p:grpSpPr>
      <p:pic>
        <p:nvPicPr>
          <p:cNvPr id="269" name="Google Shape;269;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70" name="Google Shape;270;p25"/>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1" name="Google Shape;271;p25"/>
          <p:cNvSpPr txBox="1">
            <a:spLocks noGrp="1"/>
          </p:cNvSpPr>
          <p:nvPr>
            <p:ph type="title" idx="2"/>
          </p:nvPr>
        </p:nvSpPr>
        <p:spPr>
          <a:xfrm>
            <a:off x="1361138" y="1293976"/>
            <a:ext cx="2985600" cy="653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2" name="Google Shape;272;p25"/>
          <p:cNvSpPr txBox="1">
            <a:spLocks noGrp="1"/>
          </p:cNvSpPr>
          <p:nvPr>
            <p:ph type="subTitle" idx="1"/>
          </p:nvPr>
        </p:nvSpPr>
        <p:spPr>
          <a:xfrm>
            <a:off x="1361150" y="1839050"/>
            <a:ext cx="2985600" cy="110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25"/>
          <p:cNvSpPr txBox="1">
            <a:spLocks noGrp="1"/>
          </p:cNvSpPr>
          <p:nvPr>
            <p:ph type="title" idx="3"/>
          </p:nvPr>
        </p:nvSpPr>
        <p:spPr>
          <a:xfrm>
            <a:off x="5558087" y="1293976"/>
            <a:ext cx="2985600" cy="653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4" name="Google Shape;274;p25"/>
          <p:cNvSpPr txBox="1">
            <a:spLocks noGrp="1"/>
          </p:cNvSpPr>
          <p:nvPr>
            <p:ph type="subTitle" idx="4"/>
          </p:nvPr>
        </p:nvSpPr>
        <p:spPr>
          <a:xfrm>
            <a:off x="5558096" y="1839050"/>
            <a:ext cx="2985600" cy="110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5" name="Google Shape;275;p25"/>
          <p:cNvSpPr txBox="1">
            <a:spLocks noGrp="1"/>
          </p:cNvSpPr>
          <p:nvPr>
            <p:ph type="title" idx="5"/>
          </p:nvPr>
        </p:nvSpPr>
        <p:spPr>
          <a:xfrm>
            <a:off x="1361125" y="3076700"/>
            <a:ext cx="2985600" cy="653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6" name="Google Shape;276;p25"/>
          <p:cNvSpPr txBox="1">
            <a:spLocks noGrp="1"/>
          </p:cNvSpPr>
          <p:nvPr>
            <p:ph type="subTitle" idx="6"/>
          </p:nvPr>
        </p:nvSpPr>
        <p:spPr>
          <a:xfrm>
            <a:off x="1361150" y="3627275"/>
            <a:ext cx="2985600" cy="97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25"/>
          <p:cNvSpPr txBox="1">
            <a:spLocks noGrp="1"/>
          </p:cNvSpPr>
          <p:nvPr>
            <p:ph type="title" idx="7"/>
          </p:nvPr>
        </p:nvSpPr>
        <p:spPr>
          <a:xfrm>
            <a:off x="5558074" y="3076700"/>
            <a:ext cx="2985600" cy="653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8" name="Google Shape;278;p25"/>
          <p:cNvSpPr txBox="1">
            <a:spLocks noGrp="1"/>
          </p:cNvSpPr>
          <p:nvPr>
            <p:ph type="subTitle" idx="8"/>
          </p:nvPr>
        </p:nvSpPr>
        <p:spPr>
          <a:xfrm>
            <a:off x="5558095" y="3627275"/>
            <a:ext cx="2985600" cy="97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9" name="Google Shape;279;p25"/>
          <p:cNvGrpSpPr/>
          <p:nvPr/>
        </p:nvGrpSpPr>
        <p:grpSpPr>
          <a:xfrm rot="5400000">
            <a:off x="8256489" y="554471"/>
            <a:ext cx="1009021" cy="450406"/>
            <a:chOff x="5854615" y="1952025"/>
            <a:chExt cx="259035" cy="115625"/>
          </a:xfrm>
        </p:grpSpPr>
        <p:sp>
          <p:nvSpPr>
            <p:cNvPr id="280" name="Google Shape;280;p25"/>
            <p:cNvSpPr/>
            <p:nvPr/>
          </p:nvSpPr>
          <p:spPr>
            <a:xfrm>
              <a:off x="5854615" y="1952075"/>
              <a:ext cx="115575" cy="115575"/>
            </a:xfrm>
            <a:custGeom>
              <a:avLst/>
              <a:gdLst/>
              <a:ahLst/>
              <a:cxnLst/>
              <a:rect l="l" t="t" r="r" b="b"/>
              <a:pathLst>
                <a:path w="4623" h="4623" extrusionOk="0">
                  <a:moveTo>
                    <a:pt x="3718" y="117"/>
                  </a:moveTo>
                  <a:lnTo>
                    <a:pt x="4504" y="903"/>
                  </a:lnTo>
                  <a:lnTo>
                    <a:pt x="3097" y="2312"/>
                  </a:lnTo>
                  <a:lnTo>
                    <a:pt x="4504" y="3720"/>
                  </a:lnTo>
                  <a:lnTo>
                    <a:pt x="3718" y="4506"/>
                  </a:lnTo>
                  <a:lnTo>
                    <a:pt x="2311" y="3098"/>
                  </a:lnTo>
                  <a:lnTo>
                    <a:pt x="904" y="4506"/>
                  </a:lnTo>
                  <a:lnTo>
                    <a:pt x="118" y="3720"/>
                  </a:lnTo>
                  <a:lnTo>
                    <a:pt x="1524" y="2312"/>
                  </a:lnTo>
                  <a:lnTo>
                    <a:pt x="117" y="903"/>
                  </a:lnTo>
                  <a:lnTo>
                    <a:pt x="903" y="117"/>
                  </a:lnTo>
                  <a:lnTo>
                    <a:pt x="2311" y="1525"/>
                  </a:lnTo>
                  <a:lnTo>
                    <a:pt x="3718" y="117"/>
                  </a:lnTo>
                  <a:close/>
                  <a:moveTo>
                    <a:pt x="904" y="0"/>
                  </a:moveTo>
                  <a:lnTo>
                    <a:pt x="1" y="903"/>
                  </a:lnTo>
                  <a:lnTo>
                    <a:pt x="1410" y="2310"/>
                  </a:lnTo>
                  <a:lnTo>
                    <a:pt x="1" y="3719"/>
                  </a:lnTo>
                  <a:lnTo>
                    <a:pt x="904" y="4621"/>
                  </a:lnTo>
                  <a:lnTo>
                    <a:pt x="2313" y="3215"/>
                  </a:lnTo>
                  <a:lnTo>
                    <a:pt x="3719" y="4622"/>
                  </a:lnTo>
                  <a:lnTo>
                    <a:pt x="4622" y="3720"/>
                  </a:lnTo>
                  <a:lnTo>
                    <a:pt x="3214" y="2312"/>
                  </a:lnTo>
                  <a:lnTo>
                    <a:pt x="4622" y="903"/>
                  </a:lnTo>
                  <a:lnTo>
                    <a:pt x="3719" y="0"/>
                  </a:lnTo>
                  <a:lnTo>
                    <a:pt x="2313" y="1408"/>
                  </a:lnTo>
                  <a:lnTo>
                    <a:pt x="9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5"/>
            <p:cNvSpPr/>
            <p:nvPr/>
          </p:nvSpPr>
          <p:spPr>
            <a:xfrm>
              <a:off x="5998025" y="1952025"/>
              <a:ext cx="115625" cy="115600"/>
            </a:xfrm>
            <a:custGeom>
              <a:avLst/>
              <a:gdLst/>
              <a:ahLst/>
              <a:cxnLst/>
              <a:rect l="l" t="t" r="r" b="b"/>
              <a:pathLst>
                <a:path w="4625" h="4624" extrusionOk="0">
                  <a:moveTo>
                    <a:pt x="3719" y="119"/>
                  </a:moveTo>
                  <a:lnTo>
                    <a:pt x="4506" y="905"/>
                  </a:lnTo>
                  <a:lnTo>
                    <a:pt x="3099" y="2314"/>
                  </a:lnTo>
                  <a:lnTo>
                    <a:pt x="4506" y="3722"/>
                  </a:lnTo>
                  <a:lnTo>
                    <a:pt x="3719" y="4508"/>
                  </a:lnTo>
                  <a:lnTo>
                    <a:pt x="2312" y="3100"/>
                  </a:lnTo>
                  <a:lnTo>
                    <a:pt x="905" y="4508"/>
                  </a:lnTo>
                  <a:lnTo>
                    <a:pt x="117" y="3722"/>
                  </a:lnTo>
                  <a:lnTo>
                    <a:pt x="1525" y="2314"/>
                  </a:lnTo>
                  <a:lnTo>
                    <a:pt x="116" y="905"/>
                  </a:lnTo>
                  <a:lnTo>
                    <a:pt x="903" y="119"/>
                  </a:lnTo>
                  <a:lnTo>
                    <a:pt x="2311" y="1527"/>
                  </a:lnTo>
                  <a:lnTo>
                    <a:pt x="3719" y="119"/>
                  </a:lnTo>
                  <a:close/>
                  <a:moveTo>
                    <a:pt x="905" y="0"/>
                  </a:moveTo>
                  <a:lnTo>
                    <a:pt x="1" y="904"/>
                  </a:lnTo>
                  <a:lnTo>
                    <a:pt x="1410" y="2312"/>
                  </a:lnTo>
                  <a:lnTo>
                    <a:pt x="1" y="3721"/>
                  </a:lnTo>
                  <a:lnTo>
                    <a:pt x="905" y="4623"/>
                  </a:lnTo>
                  <a:lnTo>
                    <a:pt x="2314" y="3216"/>
                  </a:lnTo>
                  <a:lnTo>
                    <a:pt x="3721" y="4623"/>
                  </a:lnTo>
                  <a:lnTo>
                    <a:pt x="4624" y="3721"/>
                  </a:lnTo>
                  <a:lnTo>
                    <a:pt x="3215" y="2312"/>
                  </a:lnTo>
                  <a:lnTo>
                    <a:pt x="4624" y="904"/>
                  </a:lnTo>
                  <a:lnTo>
                    <a:pt x="3721" y="0"/>
                  </a:lnTo>
                  <a:lnTo>
                    <a:pt x="2312" y="1409"/>
                  </a:lnTo>
                  <a:lnTo>
                    <a:pt x="9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 name="Google Shape;282;p25"/>
          <p:cNvSpPr/>
          <p:nvPr/>
        </p:nvSpPr>
        <p:spPr>
          <a:xfrm>
            <a:off x="8686174" y="1394804"/>
            <a:ext cx="149853" cy="149853"/>
          </a:xfrm>
          <a:custGeom>
            <a:avLst/>
            <a:gdLst/>
            <a:ahLst/>
            <a:cxnLst/>
            <a:rect l="l" t="t" r="r" b="b"/>
            <a:pathLst>
              <a:path w="10392" h="10392" extrusionOk="0">
                <a:moveTo>
                  <a:pt x="5197" y="0"/>
                </a:moveTo>
                <a:cubicBezTo>
                  <a:pt x="2327" y="0"/>
                  <a:pt x="1" y="2327"/>
                  <a:pt x="1" y="5196"/>
                </a:cubicBezTo>
                <a:cubicBezTo>
                  <a:pt x="1" y="6574"/>
                  <a:pt x="548" y="7895"/>
                  <a:pt x="1523" y="8870"/>
                </a:cubicBezTo>
                <a:cubicBezTo>
                  <a:pt x="2497" y="9844"/>
                  <a:pt x="3819" y="10391"/>
                  <a:pt x="5197" y="10391"/>
                </a:cubicBezTo>
                <a:cubicBezTo>
                  <a:pt x="6575" y="10391"/>
                  <a:pt x="7896" y="9844"/>
                  <a:pt x="8871" y="8870"/>
                </a:cubicBezTo>
                <a:cubicBezTo>
                  <a:pt x="9844" y="7895"/>
                  <a:pt x="10392" y="6574"/>
                  <a:pt x="10392" y="5196"/>
                </a:cubicBezTo>
                <a:cubicBezTo>
                  <a:pt x="10392" y="3818"/>
                  <a:pt x="9844" y="2496"/>
                  <a:pt x="8871" y="1522"/>
                </a:cubicBezTo>
                <a:cubicBezTo>
                  <a:pt x="7896" y="548"/>
                  <a:pt x="6575" y="0"/>
                  <a:pt x="5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283"/>
        <p:cNvGrpSpPr/>
        <p:nvPr/>
      </p:nvGrpSpPr>
      <p:grpSpPr>
        <a:xfrm>
          <a:off x="0" y="0"/>
          <a:ext cx="0" cy="0"/>
          <a:chOff x="0" y="0"/>
          <a:chExt cx="0" cy="0"/>
        </a:xfrm>
      </p:grpSpPr>
      <p:pic>
        <p:nvPicPr>
          <p:cNvPr id="284" name="Google Shape;284;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5" name="Google Shape;285;p26"/>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6" name="Google Shape;286;p26"/>
          <p:cNvSpPr txBox="1">
            <a:spLocks noGrp="1"/>
          </p:cNvSpPr>
          <p:nvPr>
            <p:ph type="title" idx="2"/>
          </p:nvPr>
        </p:nvSpPr>
        <p:spPr>
          <a:xfrm>
            <a:off x="1471688" y="1220413"/>
            <a:ext cx="30528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87" name="Google Shape;287;p26"/>
          <p:cNvSpPr txBox="1">
            <a:spLocks noGrp="1"/>
          </p:cNvSpPr>
          <p:nvPr>
            <p:ph type="subTitle" idx="1"/>
          </p:nvPr>
        </p:nvSpPr>
        <p:spPr>
          <a:xfrm>
            <a:off x="1471702" y="1636438"/>
            <a:ext cx="3052800" cy="104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88" name="Google Shape;288;p26"/>
          <p:cNvSpPr txBox="1">
            <a:spLocks noGrp="1"/>
          </p:cNvSpPr>
          <p:nvPr>
            <p:ph type="title" idx="3"/>
          </p:nvPr>
        </p:nvSpPr>
        <p:spPr>
          <a:xfrm>
            <a:off x="5369994" y="1220413"/>
            <a:ext cx="30540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89" name="Google Shape;289;p26"/>
          <p:cNvSpPr txBox="1">
            <a:spLocks noGrp="1"/>
          </p:cNvSpPr>
          <p:nvPr>
            <p:ph type="subTitle" idx="4"/>
          </p:nvPr>
        </p:nvSpPr>
        <p:spPr>
          <a:xfrm>
            <a:off x="5370002" y="1636438"/>
            <a:ext cx="3054000" cy="104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90" name="Google Shape;290;p26"/>
          <p:cNvSpPr txBox="1">
            <a:spLocks noGrp="1"/>
          </p:cNvSpPr>
          <p:nvPr>
            <p:ph type="title" idx="5"/>
          </p:nvPr>
        </p:nvSpPr>
        <p:spPr>
          <a:xfrm>
            <a:off x="1471688" y="3021950"/>
            <a:ext cx="30528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1" name="Google Shape;291;p26"/>
          <p:cNvSpPr txBox="1">
            <a:spLocks noGrp="1"/>
          </p:cNvSpPr>
          <p:nvPr>
            <p:ph type="subTitle" idx="6"/>
          </p:nvPr>
        </p:nvSpPr>
        <p:spPr>
          <a:xfrm>
            <a:off x="1471700" y="3446550"/>
            <a:ext cx="3052800" cy="104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92" name="Google Shape;292;p26"/>
          <p:cNvSpPr txBox="1">
            <a:spLocks noGrp="1"/>
          </p:cNvSpPr>
          <p:nvPr>
            <p:ph type="title" idx="7"/>
          </p:nvPr>
        </p:nvSpPr>
        <p:spPr>
          <a:xfrm>
            <a:off x="5369980" y="3034800"/>
            <a:ext cx="30540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3" name="Google Shape;293;p26"/>
          <p:cNvSpPr txBox="1">
            <a:spLocks noGrp="1"/>
          </p:cNvSpPr>
          <p:nvPr>
            <p:ph type="subTitle" idx="8"/>
          </p:nvPr>
        </p:nvSpPr>
        <p:spPr>
          <a:xfrm>
            <a:off x="5369990" y="3459400"/>
            <a:ext cx="3054000" cy="104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294" name="Google Shape;294;p26"/>
          <p:cNvGrpSpPr/>
          <p:nvPr/>
        </p:nvGrpSpPr>
        <p:grpSpPr>
          <a:xfrm rot="5400000">
            <a:off x="859252" y="3799417"/>
            <a:ext cx="75987" cy="2117448"/>
            <a:chOff x="3000775" y="2720950"/>
            <a:chExt cx="6900" cy="192275"/>
          </a:xfrm>
        </p:grpSpPr>
        <p:sp>
          <p:nvSpPr>
            <p:cNvPr id="295" name="Google Shape;295;p26"/>
            <p:cNvSpPr/>
            <p:nvPr/>
          </p:nvSpPr>
          <p:spPr>
            <a:xfrm>
              <a:off x="3000775" y="2720950"/>
              <a:ext cx="6900" cy="6900"/>
            </a:xfrm>
            <a:custGeom>
              <a:avLst/>
              <a:gdLst/>
              <a:ahLst/>
              <a:cxnLst/>
              <a:rect l="l" t="t" r="r" b="b"/>
              <a:pathLst>
                <a:path w="276" h="276" extrusionOk="0">
                  <a:moveTo>
                    <a:pt x="138" y="0"/>
                  </a:moveTo>
                  <a:cubicBezTo>
                    <a:pt x="62" y="0"/>
                    <a:pt x="0" y="61"/>
                    <a:pt x="0" y="138"/>
                  </a:cubicBezTo>
                  <a:cubicBezTo>
                    <a:pt x="0" y="214"/>
                    <a:pt x="63" y="276"/>
                    <a:pt x="138" y="276"/>
                  </a:cubicBezTo>
                  <a:cubicBezTo>
                    <a:pt x="215" y="276"/>
                    <a:pt x="276" y="213"/>
                    <a:pt x="276" y="138"/>
                  </a:cubicBezTo>
                  <a:cubicBezTo>
                    <a:pt x="276" y="61"/>
                    <a:pt x="215"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3000775" y="2751825"/>
              <a:ext cx="6900" cy="6925"/>
            </a:xfrm>
            <a:custGeom>
              <a:avLst/>
              <a:gdLst/>
              <a:ahLst/>
              <a:cxnLst/>
              <a:rect l="l" t="t" r="r" b="b"/>
              <a:pathLst>
                <a:path w="276" h="277" extrusionOk="0">
                  <a:moveTo>
                    <a:pt x="138" y="1"/>
                  </a:moveTo>
                  <a:cubicBezTo>
                    <a:pt x="62" y="1"/>
                    <a:pt x="0" y="64"/>
                    <a:pt x="0" y="139"/>
                  </a:cubicBezTo>
                  <a:cubicBezTo>
                    <a:pt x="0" y="215"/>
                    <a:pt x="63" y="277"/>
                    <a:pt x="138" y="277"/>
                  </a:cubicBezTo>
                  <a:cubicBezTo>
                    <a:pt x="215" y="277"/>
                    <a:pt x="276" y="214"/>
                    <a:pt x="276" y="139"/>
                  </a:cubicBezTo>
                  <a:cubicBezTo>
                    <a:pt x="276" y="61"/>
                    <a:pt x="21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3000775" y="27827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3000775" y="28136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3000775" y="2844500"/>
              <a:ext cx="6900" cy="6925"/>
            </a:xfrm>
            <a:custGeom>
              <a:avLst/>
              <a:gdLst/>
              <a:ahLst/>
              <a:cxnLst/>
              <a:rect l="l" t="t" r="r" b="b"/>
              <a:pathLst>
                <a:path w="276" h="277" extrusionOk="0">
                  <a:moveTo>
                    <a:pt x="138" y="1"/>
                  </a:moveTo>
                  <a:cubicBezTo>
                    <a:pt x="62" y="1"/>
                    <a:pt x="0" y="62"/>
                    <a:pt x="0" y="139"/>
                  </a:cubicBezTo>
                  <a:cubicBezTo>
                    <a:pt x="0" y="215"/>
                    <a:pt x="63" y="277"/>
                    <a:pt x="138" y="277"/>
                  </a:cubicBezTo>
                  <a:cubicBezTo>
                    <a:pt x="215" y="277"/>
                    <a:pt x="276" y="214"/>
                    <a:pt x="276" y="139"/>
                  </a:cubicBezTo>
                  <a:cubicBezTo>
                    <a:pt x="276" y="62"/>
                    <a:pt x="215" y="2"/>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3000775" y="2875400"/>
              <a:ext cx="6900" cy="6900"/>
            </a:xfrm>
            <a:custGeom>
              <a:avLst/>
              <a:gdLst/>
              <a:ahLst/>
              <a:cxnLst/>
              <a:rect l="l" t="t" r="r" b="b"/>
              <a:pathLst>
                <a:path w="276" h="276" extrusionOk="0">
                  <a:moveTo>
                    <a:pt x="138" y="1"/>
                  </a:moveTo>
                  <a:cubicBezTo>
                    <a:pt x="62" y="1"/>
                    <a:pt x="0" y="61"/>
                    <a:pt x="0" y="139"/>
                  </a:cubicBezTo>
                  <a:cubicBezTo>
                    <a:pt x="0" y="215"/>
                    <a:pt x="63" y="275"/>
                    <a:pt x="138" y="275"/>
                  </a:cubicBezTo>
                  <a:cubicBezTo>
                    <a:pt x="215" y="275"/>
                    <a:pt x="276" y="214"/>
                    <a:pt x="276" y="139"/>
                  </a:cubicBezTo>
                  <a:cubicBezTo>
                    <a:pt x="276" y="62"/>
                    <a:pt x="215" y="2"/>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3000775" y="2906300"/>
              <a:ext cx="6900" cy="6925"/>
            </a:xfrm>
            <a:custGeom>
              <a:avLst/>
              <a:gdLst/>
              <a:ahLst/>
              <a:cxnLst/>
              <a:rect l="l" t="t" r="r" b="b"/>
              <a:pathLst>
                <a:path w="276" h="277" extrusionOk="0">
                  <a:moveTo>
                    <a:pt x="138" y="1"/>
                  </a:moveTo>
                  <a:cubicBezTo>
                    <a:pt x="62" y="1"/>
                    <a:pt x="0" y="62"/>
                    <a:pt x="0" y="138"/>
                  </a:cubicBezTo>
                  <a:cubicBezTo>
                    <a:pt x="0" y="215"/>
                    <a:pt x="63" y="276"/>
                    <a:pt x="138" y="276"/>
                  </a:cubicBezTo>
                  <a:cubicBezTo>
                    <a:pt x="215" y="276"/>
                    <a:pt x="276" y="214"/>
                    <a:pt x="276" y="138"/>
                  </a:cubicBezTo>
                  <a:cubicBezTo>
                    <a:pt x="276" y="62"/>
                    <a:pt x="215" y="2"/>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26"/>
          <p:cNvGrpSpPr/>
          <p:nvPr/>
        </p:nvGrpSpPr>
        <p:grpSpPr>
          <a:xfrm>
            <a:off x="8783756" y="-116436"/>
            <a:ext cx="748745" cy="2296756"/>
            <a:chOff x="-2910884" y="2751582"/>
            <a:chExt cx="241134" cy="739648"/>
          </a:xfrm>
        </p:grpSpPr>
        <p:sp>
          <p:nvSpPr>
            <p:cNvPr id="303" name="Google Shape;303;p26"/>
            <p:cNvSpPr/>
            <p:nvPr/>
          </p:nvSpPr>
          <p:spPr>
            <a:xfrm>
              <a:off x="-2910884" y="3250008"/>
              <a:ext cx="241134" cy="241222"/>
            </a:xfrm>
            <a:custGeom>
              <a:avLst/>
              <a:gdLst/>
              <a:ahLst/>
              <a:cxnLst/>
              <a:rect l="l" t="t" r="r" b="b"/>
              <a:pathLst>
                <a:path w="2730" h="2731" extrusionOk="0">
                  <a:moveTo>
                    <a:pt x="1365" y="82"/>
                  </a:moveTo>
                  <a:cubicBezTo>
                    <a:pt x="2072" y="82"/>
                    <a:pt x="2648" y="658"/>
                    <a:pt x="2648" y="1364"/>
                  </a:cubicBezTo>
                  <a:cubicBezTo>
                    <a:pt x="2648" y="2071"/>
                    <a:pt x="2072" y="2647"/>
                    <a:pt x="1365" y="2647"/>
                  </a:cubicBezTo>
                  <a:cubicBezTo>
                    <a:pt x="658" y="2647"/>
                    <a:pt x="82" y="2071"/>
                    <a:pt x="82" y="1364"/>
                  </a:cubicBezTo>
                  <a:cubicBezTo>
                    <a:pt x="82" y="658"/>
                    <a:pt x="658" y="82"/>
                    <a:pt x="1365" y="82"/>
                  </a:cubicBezTo>
                  <a:close/>
                  <a:moveTo>
                    <a:pt x="1365" y="1"/>
                  </a:moveTo>
                  <a:cubicBezTo>
                    <a:pt x="613" y="1"/>
                    <a:pt x="1" y="614"/>
                    <a:pt x="1" y="1365"/>
                  </a:cubicBezTo>
                  <a:cubicBezTo>
                    <a:pt x="1" y="2117"/>
                    <a:pt x="612" y="2731"/>
                    <a:pt x="1365" y="2731"/>
                  </a:cubicBezTo>
                  <a:cubicBezTo>
                    <a:pt x="2117" y="2731"/>
                    <a:pt x="2729" y="2117"/>
                    <a:pt x="2729" y="1365"/>
                  </a:cubicBezTo>
                  <a:cubicBezTo>
                    <a:pt x="2729" y="614"/>
                    <a:pt x="2118" y="1"/>
                    <a:pt x="13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910884" y="3125467"/>
              <a:ext cx="241134" cy="241134"/>
            </a:xfrm>
            <a:custGeom>
              <a:avLst/>
              <a:gdLst/>
              <a:ahLst/>
              <a:cxnLst/>
              <a:rect l="l" t="t" r="r" b="b"/>
              <a:pathLst>
                <a:path w="2730" h="2730" extrusionOk="0">
                  <a:moveTo>
                    <a:pt x="1365" y="81"/>
                  </a:moveTo>
                  <a:cubicBezTo>
                    <a:pt x="2072" y="81"/>
                    <a:pt x="2648" y="657"/>
                    <a:pt x="2648" y="1363"/>
                  </a:cubicBezTo>
                  <a:cubicBezTo>
                    <a:pt x="2648" y="2070"/>
                    <a:pt x="2072" y="2646"/>
                    <a:pt x="1365" y="2646"/>
                  </a:cubicBezTo>
                  <a:cubicBezTo>
                    <a:pt x="658" y="2646"/>
                    <a:pt x="82" y="2070"/>
                    <a:pt x="82" y="1363"/>
                  </a:cubicBezTo>
                  <a:cubicBezTo>
                    <a:pt x="82" y="657"/>
                    <a:pt x="658" y="81"/>
                    <a:pt x="1365" y="81"/>
                  </a:cubicBezTo>
                  <a:close/>
                  <a:moveTo>
                    <a:pt x="1365" y="0"/>
                  </a:moveTo>
                  <a:cubicBezTo>
                    <a:pt x="613" y="0"/>
                    <a:pt x="1" y="613"/>
                    <a:pt x="1" y="1364"/>
                  </a:cubicBezTo>
                  <a:cubicBezTo>
                    <a:pt x="1" y="2116"/>
                    <a:pt x="612" y="2730"/>
                    <a:pt x="1365" y="2730"/>
                  </a:cubicBezTo>
                  <a:cubicBezTo>
                    <a:pt x="2117" y="2730"/>
                    <a:pt x="2729" y="2116"/>
                    <a:pt x="2729" y="1364"/>
                  </a:cubicBezTo>
                  <a:cubicBezTo>
                    <a:pt x="2729" y="613"/>
                    <a:pt x="2118" y="0"/>
                    <a:pt x="1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910884" y="3000839"/>
              <a:ext cx="241134" cy="241134"/>
            </a:xfrm>
            <a:custGeom>
              <a:avLst/>
              <a:gdLst/>
              <a:ahLst/>
              <a:cxnLst/>
              <a:rect l="l" t="t" r="r" b="b"/>
              <a:pathLst>
                <a:path w="2730" h="2730" extrusionOk="0">
                  <a:moveTo>
                    <a:pt x="1365" y="81"/>
                  </a:moveTo>
                  <a:cubicBezTo>
                    <a:pt x="2072" y="81"/>
                    <a:pt x="2648" y="657"/>
                    <a:pt x="2648" y="1363"/>
                  </a:cubicBezTo>
                  <a:cubicBezTo>
                    <a:pt x="2648" y="2070"/>
                    <a:pt x="2072" y="2646"/>
                    <a:pt x="1365" y="2646"/>
                  </a:cubicBezTo>
                  <a:cubicBezTo>
                    <a:pt x="658" y="2646"/>
                    <a:pt x="82" y="2070"/>
                    <a:pt x="82" y="1363"/>
                  </a:cubicBezTo>
                  <a:cubicBezTo>
                    <a:pt x="82" y="657"/>
                    <a:pt x="658" y="81"/>
                    <a:pt x="1365" y="81"/>
                  </a:cubicBezTo>
                  <a:close/>
                  <a:moveTo>
                    <a:pt x="1365" y="0"/>
                  </a:moveTo>
                  <a:cubicBezTo>
                    <a:pt x="613" y="0"/>
                    <a:pt x="1" y="611"/>
                    <a:pt x="1" y="1364"/>
                  </a:cubicBezTo>
                  <a:cubicBezTo>
                    <a:pt x="1" y="2116"/>
                    <a:pt x="612" y="2730"/>
                    <a:pt x="1365" y="2730"/>
                  </a:cubicBezTo>
                  <a:cubicBezTo>
                    <a:pt x="2117" y="2730"/>
                    <a:pt x="2729" y="2116"/>
                    <a:pt x="2729" y="1364"/>
                  </a:cubicBezTo>
                  <a:cubicBezTo>
                    <a:pt x="2729" y="613"/>
                    <a:pt x="2118" y="0"/>
                    <a:pt x="1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910884" y="2876210"/>
              <a:ext cx="241134" cy="241134"/>
            </a:xfrm>
            <a:custGeom>
              <a:avLst/>
              <a:gdLst/>
              <a:ahLst/>
              <a:cxnLst/>
              <a:rect l="l" t="t" r="r" b="b"/>
              <a:pathLst>
                <a:path w="2730" h="2730" extrusionOk="0">
                  <a:moveTo>
                    <a:pt x="1365" y="81"/>
                  </a:moveTo>
                  <a:cubicBezTo>
                    <a:pt x="2072" y="81"/>
                    <a:pt x="2648" y="657"/>
                    <a:pt x="2648" y="1363"/>
                  </a:cubicBezTo>
                  <a:cubicBezTo>
                    <a:pt x="2648" y="2070"/>
                    <a:pt x="2072" y="2646"/>
                    <a:pt x="1365" y="2646"/>
                  </a:cubicBezTo>
                  <a:cubicBezTo>
                    <a:pt x="658" y="2646"/>
                    <a:pt x="82" y="2070"/>
                    <a:pt x="82" y="1363"/>
                  </a:cubicBezTo>
                  <a:cubicBezTo>
                    <a:pt x="82" y="657"/>
                    <a:pt x="658" y="81"/>
                    <a:pt x="1365" y="81"/>
                  </a:cubicBezTo>
                  <a:close/>
                  <a:moveTo>
                    <a:pt x="1365" y="0"/>
                  </a:moveTo>
                  <a:cubicBezTo>
                    <a:pt x="613" y="0"/>
                    <a:pt x="1" y="611"/>
                    <a:pt x="1" y="1364"/>
                  </a:cubicBezTo>
                  <a:cubicBezTo>
                    <a:pt x="1" y="2117"/>
                    <a:pt x="612" y="2730"/>
                    <a:pt x="1365" y="2730"/>
                  </a:cubicBezTo>
                  <a:cubicBezTo>
                    <a:pt x="2117" y="2730"/>
                    <a:pt x="2729" y="2117"/>
                    <a:pt x="2729" y="1364"/>
                  </a:cubicBezTo>
                  <a:cubicBezTo>
                    <a:pt x="2729" y="613"/>
                    <a:pt x="2118" y="0"/>
                    <a:pt x="1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910884" y="2751582"/>
              <a:ext cx="241134" cy="241046"/>
            </a:xfrm>
            <a:custGeom>
              <a:avLst/>
              <a:gdLst/>
              <a:ahLst/>
              <a:cxnLst/>
              <a:rect l="l" t="t" r="r" b="b"/>
              <a:pathLst>
                <a:path w="2730" h="2729" extrusionOk="0">
                  <a:moveTo>
                    <a:pt x="1365" y="81"/>
                  </a:moveTo>
                  <a:cubicBezTo>
                    <a:pt x="2072" y="81"/>
                    <a:pt x="2648" y="657"/>
                    <a:pt x="2648" y="1363"/>
                  </a:cubicBezTo>
                  <a:cubicBezTo>
                    <a:pt x="2648" y="2070"/>
                    <a:pt x="2072" y="2646"/>
                    <a:pt x="1365" y="2646"/>
                  </a:cubicBezTo>
                  <a:cubicBezTo>
                    <a:pt x="658" y="2646"/>
                    <a:pt x="82" y="2070"/>
                    <a:pt x="82" y="1363"/>
                  </a:cubicBezTo>
                  <a:cubicBezTo>
                    <a:pt x="82" y="657"/>
                    <a:pt x="658" y="81"/>
                    <a:pt x="1365" y="81"/>
                  </a:cubicBezTo>
                  <a:close/>
                  <a:moveTo>
                    <a:pt x="1365" y="0"/>
                  </a:moveTo>
                  <a:cubicBezTo>
                    <a:pt x="613" y="0"/>
                    <a:pt x="1" y="611"/>
                    <a:pt x="1" y="1364"/>
                  </a:cubicBezTo>
                  <a:cubicBezTo>
                    <a:pt x="1" y="2117"/>
                    <a:pt x="612" y="2729"/>
                    <a:pt x="1365" y="2729"/>
                  </a:cubicBezTo>
                  <a:cubicBezTo>
                    <a:pt x="2117" y="2729"/>
                    <a:pt x="2729" y="2117"/>
                    <a:pt x="2729" y="1364"/>
                  </a:cubicBezTo>
                  <a:cubicBezTo>
                    <a:pt x="2729" y="613"/>
                    <a:pt x="2118" y="0"/>
                    <a:pt x="1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08"/>
        <p:cNvGrpSpPr/>
        <p:nvPr/>
      </p:nvGrpSpPr>
      <p:grpSpPr>
        <a:xfrm>
          <a:off x="0" y="0"/>
          <a:ext cx="0" cy="0"/>
          <a:chOff x="0" y="0"/>
          <a:chExt cx="0" cy="0"/>
        </a:xfrm>
      </p:grpSpPr>
      <p:pic>
        <p:nvPicPr>
          <p:cNvPr id="309" name="Google Shape;309;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10" name="Google Shape;310;p2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1" name="Google Shape;311;p27"/>
          <p:cNvSpPr txBox="1">
            <a:spLocks noGrp="1"/>
          </p:cNvSpPr>
          <p:nvPr>
            <p:ph type="title" idx="2"/>
          </p:nvPr>
        </p:nvSpPr>
        <p:spPr>
          <a:xfrm>
            <a:off x="802531" y="1180325"/>
            <a:ext cx="37974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12" name="Google Shape;312;p27"/>
          <p:cNvSpPr txBox="1">
            <a:spLocks noGrp="1"/>
          </p:cNvSpPr>
          <p:nvPr>
            <p:ph type="subTitle" idx="1"/>
          </p:nvPr>
        </p:nvSpPr>
        <p:spPr>
          <a:xfrm>
            <a:off x="802531" y="1614450"/>
            <a:ext cx="3797400" cy="71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3" name="Google Shape;313;p27"/>
          <p:cNvSpPr txBox="1">
            <a:spLocks noGrp="1"/>
          </p:cNvSpPr>
          <p:nvPr>
            <p:ph type="title" idx="3"/>
          </p:nvPr>
        </p:nvSpPr>
        <p:spPr>
          <a:xfrm>
            <a:off x="802085" y="2333250"/>
            <a:ext cx="37989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14" name="Google Shape;314;p27"/>
          <p:cNvSpPr txBox="1">
            <a:spLocks noGrp="1"/>
          </p:cNvSpPr>
          <p:nvPr>
            <p:ph type="subTitle" idx="4"/>
          </p:nvPr>
        </p:nvSpPr>
        <p:spPr>
          <a:xfrm>
            <a:off x="801175" y="2756425"/>
            <a:ext cx="3798900" cy="7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27"/>
          <p:cNvSpPr txBox="1">
            <a:spLocks noGrp="1"/>
          </p:cNvSpPr>
          <p:nvPr>
            <p:ph type="title" idx="5"/>
          </p:nvPr>
        </p:nvSpPr>
        <p:spPr>
          <a:xfrm>
            <a:off x="4710168" y="1180325"/>
            <a:ext cx="37989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16" name="Google Shape;316;p27"/>
          <p:cNvSpPr txBox="1">
            <a:spLocks noGrp="1"/>
          </p:cNvSpPr>
          <p:nvPr>
            <p:ph type="subTitle" idx="6"/>
          </p:nvPr>
        </p:nvSpPr>
        <p:spPr>
          <a:xfrm>
            <a:off x="4710168" y="1614450"/>
            <a:ext cx="3798900" cy="7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7" name="Google Shape;317;p27"/>
          <p:cNvSpPr txBox="1">
            <a:spLocks noGrp="1"/>
          </p:cNvSpPr>
          <p:nvPr>
            <p:ph type="title" idx="7"/>
          </p:nvPr>
        </p:nvSpPr>
        <p:spPr>
          <a:xfrm>
            <a:off x="4710183" y="2333250"/>
            <a:ext cx="37989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18" name="Google Shape;318;p27"/>
          <p:cNvSpPr txBox="1">
            <a:spLocks noGrp="1"/>
          </p:cNvSpPr>
          <p:nvPr>
            <p:ph type="subTitle" idx="8"/>
          </p:nvPr>
        </p:nvSpPr>
        <p:spPr>
          <a:xfrm>
            <a:off x="4710187" y="2756425"/>
            <a:ext cx="3798900" cy="7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9" name="Google Shape;319;p27"/>
          <p:cNvSpPr txBox="1">
            <a:spLocks noGrp="1"/>
          </p:cNvSpPr>
          <p:nvPr>
            <p:ph type="title" idx="9"/>
          </p:nvPr>
        </p:nvSpPr>
        <p:spPr>
          <a:xfrm>
            <a:off x="801621" y="3486175"/>
            <a:ext cx="37989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0" name="Google Shape;320;p27"/>
          <p:cNvSpPr txBox="1">
            <a:spLocks noGrp="1"/>
          </p:cNvSpPr>
          <p:nvPr>
            <p:ph type="subTitle" idx="13"/>
          </p:nvPr>
        </p:nvSpPr>
        <p:spPr>
          <a:xfrm>
            <a:off x="801628" y="3920300"/>
            <a:ext cx="3798900" cy="7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1" name="Google Shape;321;p27"/>
          <p:cNvSpPr txBox="1">
            <a:spLocks noGrp="1"/>
          </p:cNvSpPr>
          <p:nvPr>
            <p:ph type="title" idx="14"/>
          </p:nvPr>
        </p:nvSpPr>
        <p:spPr>
          <a:xfrm>
            <a:off x="4710166" y="3486175"/>
            <a:ext cx="3705000" cy="52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2" name="Google Shape;322;p27"/>
          <p:cNvSpPr txBox="1">
            <a:spLocks noGrp="1"/>
          </p:cNvSpPr>
          <p:nvPr>
            <p:ph type="subTitle" idx="15"/>
          </p:nvPr>
        </p:nvSpPr>
        <p:spPr>
          <a:xfrm>
            <a:off x="4710178" y="3920300"/>
            <a:ext cx="3798900" cy="7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23" name="Google Shape;323;p27"/>
          <p:cNvGrpSpPr/>
          <p:nvPr/>
        </p:nvGrpSpPr>
        <p:grpSpPr>
          <a:xfrm>
            <a:off x="8850852" y="2860942"/>
            <a:ext cx="75987" cy="2117448"/>
            <a:chOff x="3000775" y="2720950"/>
            <a:chExt cx="6900" cy="192275"/>
          </a:xfrm>
        </p:grpSpPr>
        <p:sp>
          <p:nvSpPr>
            <p:cNvPr id="324" name="Google Shape;324;p27"/>
            <p:cNvSpPr/>
            <p:nvPr/>
          </p:nvSpPr>
          <p:spPr>
            <a:xfrm>
              <a:off x="3000775" y="2720950"/>
              <a:ext cx="6900" cy="6900"/>
            </a:xfrm>
            <a:custGeom>
              <a:avLst/>
              <a:gdLst/>
              <a:ahLst/>
              <a:cxnLst/>
              <a:rect l="l" t="t" r="r" b="b"/>
              <a:pathLst>
                <a:path w="276" h="276" extrusionOk="0">
                  <a:moveTo>
                    <a:pt x="138" y="0"/>
                  </a:moveTo>
                  <a:cubicBezTo>
                    <a:pt x="62" y="0"/>
                    <a:pt x="0" y="61"/>
                    <a:pt x="0" y="138"/>
                  </a:cubicBezTo>
                  <a:cubicBezTo>
                    <a:pt x="0" y="214"/>
                    <a:pt x="63" y="276"/>
                    <a:pt x="138" y="276"/>
                  </a:cubicBezTo>
                  <a:cubicBezTo>
                    <a:pt x="215" y="276"/>
                    <a:pt x="276" y="213"/>
                    <a:pt x="276" y="138"/>
                  </a:cubicBezTo>
                  <a:cubicBezTo>
                    <a:pt x="276" y="61"/>
                    <a:pt x="215" y="0"/>
                    <a:pt x="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a:off x="3000775" y="2751825"/>
              <a:ext cx="6900" cy="6925"/>
            </a:xfrm>
            <a:custGeom>
              <a:avLst/>
              <a:gdLst/>
              <a:ahLst/>
              <a:cxnLst/>
              <a:rect l="l" t="t" r="r" b="b"/>
              <a:pathLst>
                <a:path w="276" h="277" extrusionOk="0">
                  <a:moveTo>
                    <a:pt x="138" y="1"/>
                  </a:moveTo>
                  <a:cubicBezTo>
                    <a:pt x="62" y="1"/>
                    <a:pt x="0" y="64"/>
                    <a:pt x="0" y="139"/>
                  </a:cubicBezTo>
                  <a:cubicBezTo>
                    <a:pt x="0" y="215"/>
                    <a:pt x="63" y="277"/>
                    <a:pt x="138" y="277"/>
                  </a:cubicBezTo>
                  <a:cubicBezTo>
                    <a:pt x="215" y="277"/>
                    <a:pt x="276" y="214"/>
                    <a:pt x="276" y="139"/>
                  </a:cubicBezTo>
                  <a:cubicBezTo>
                    <a:pt x="276" y="61"/>
                    <a:pt x="215"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3000775" y="27827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a:off x="3000775" y="28136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3000775" y="2844500"/>
              <a:ext cx="6900" cy="6925"/>
            </a:xfrm>
            <a:custGeom>
              <a:avLst/>
              <a:gdLst/>
              <a:ahLst/>
              <a:cxnLst/>
              <a:rect l="l" t="t" r="r" b="b"/>
              <a:pathLst>
                <a:path w="276" h="277" extrusionOk="0">
                  <a:moveTo>
                    <a:pt x="138" y="1"/>
                  </a:moveTo>
                  <a:cubicBezTo>
                    <a:pt x="62" y="1"/>
                    <a:pt x="0" y="62"/>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3000775" y="2875400"/>
              <a:ext cx="6900" cy="6900"/>
            </a:xfrm>
            <a:custGeom>
              <a:avLst/>
              <a:gdLst/>
              <a:ahLst/>
              <a:cxnLst/>
              <a:rect l="l" t="t" r="r" b="b"/>
              <a:pathLst>
                <a:path w="276" h="276" extrusionOk="0">
                  <a:moveTo>
                    <a:pt x="138" y="1"/>
                  </a:moveTo>
                  <a:cubicBezTo>
                    <a:pt x="62" y="1"/>
                    <a:pt x="0" y="61"/>
                    <a:pt x="0" y="139"/>
                  </a:cubicBezTo>
                  <a:cubicBezTo>
                    <a:pt x="0" y="215"/>
                    <a:pt x="63" y="275"/>
                    <a:pt x="138" y="275"/>
                  </a:cubicBezTo>
                  <a:cubicBezTo>
                    <a:pt x="215" y="275"/>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3000775" y="2906300"/>
              <a:ext cx="6900" cy="6925"/>
            </a:xfrm>
            <a:custGeom>
              <a:avLst/>
              <a:gdLst/>
              <a:ahLst/>
              <a:cxnLst/>
              <a:rect l="l" t="t" r="r" b="b"/>
              <a:pathLst>
                <a:path w="276" h="277" extrusionOk="0">
                  <a:moveTo>
                    <a:pt x="138" y="1"/>
                  </a:moveTo>
                  <a:cubicBezTo>
                    <a:pt x="62" y="1"/>
                    <a:pt x="0" y="62"/>
                    <a:pt x="0" y="138"/>
                  </a:cubicBezTo>
                  <a:cubicBezTo>
                    <a:pt x="0" y="215"/>
                    <a:pt x="63" y="276"/>
                    <a:pt x="138" y="276"/>
                  </a:cubicBezTo>
                  <a:cubicBezTo>
                    <a:pt x="215" y="276"/>
                    <a:pt x="276" y="214"/>
                    <a:pt x="276" y="138"/>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27"/>
          <p:cNvSpPr/>
          <p:nvPr/>
        </p:nvSpPr>
        <p:spPr>
          <a:xfrm>
            <a:off x="8850850" y="2568613"/>
            <a:ext cx="457900" cy="56950"/>
          </a:xfrm>
          <a:custGeom>
            <a:avLst/>
            <a:gdLst/>
            <a:ahLst/>
            <a:cxnLst/>
            <a:rect l="l" t="t" r="r" b="b"/>
            <a:pathLst>
              <a:path w="18316" h="2278" extrusionOk="0">
                <a:moveTo>
                  <a:pt x="1" y="0"/>
                </a:moveTo>
                <a:lnTo>
                  <a:pt x="1" y="2278"/>
                </a:lnTo>
                <a:lnTo>
                  <a:pt x="18316" y="2278"/>
                </a:lnTo>
                <a:lnTo>
                  <a:pt x="18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39"/>
        <p:cNvGrpSpPr/>
        <p:nvPr/>
      </p:nvGrpSpPr>
      <p:grpSpPr>
        <a:xfrm>
          <a:off x="0" y="0"/>
          <a:ext cx="0" cy="0"/>
          <a:chOff x="0" y="0"/>
          <a:chExt cx="0" cy="0"/>
        </a:xfrm>
      </p:grpSpPr>
      <p:pic>
        <p:nvPicPr>
          <p:cNvPr id="340" name="Google Shape;340;p29"/>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41" name="Google Shape;341;p29"/>
          <p:cNvGrpSpPr/>
          <p:nvPr/>
        </p:nvGrpSpPr>
        <p:grpSpPr>
          <a:xfrm rot="5400000">
            <a:off x="7424856" y="3960264"/>
            <a:ext cx="748745" cy="2296756"/>
            <a:chOff x="-2910884" y="2751582"/>
            <a:chExt cx="241134" cy="739648"/>
          </a:xfrm>
        </p:grpSpPr>
        <p:sp>
          <p:nvSpPr>
            <p:cNvPr id="342" name="Google Shape;342;p29"/>
            <p:cNvSpPr/>
            <p:nvPr/>
          </p:nvSpPr>
          <p:spPr>
            <a:xfrm>
              <a:off x="-2910884" y="3250008"/>
              <a:ext cx="241134" cy="241222"/>
            </a:xfrm>
            <a:custGeom>
              <a:avLst/>
              <a:gdLst/>
              <a:ahLst/>
              <a:cxnLst/>
              <a:rect l="l" t="t" r="r" b="b"/>
              <a:pathLst>
                <a:path w="2730" h="2731" extrusionOk="0">
                  <a:moveTo>
                    <a:pt x="1365" y="82"/>
                  </a:moveTo>
                  <a:cubicBezTo>
                    <a:pt x="2072" y="82"/>
                    <a:pt x="2648" y="658"/>
                    <a:pt x="2648" y="1364"/>
                  </a:cubicBezTo>
                  <a:cubicBezTo>
                    <a:pt x="2648" y="2071"/>
                    <a:pt x="2072" y="2647"/>
                    <a:pt x="1365" y="2647"/>
                  </a:cubicBezTo>
                  <a:cubicBezTo>
                    <a:pt x="658" y="2647"/>
                    <a:pt x="82" y="2071"/>
                    <a:pt x="82" y="1364"/>
                  </a:cubicBezTo>
                  <a:cubicBezTo>
                    <a:pt x="82" y="658"/>
                    <a:pt x="658" y="82"/>
                    <a:pt x="1365" y="82"/>
                  </a:cubicBezTo>
                  <a:close/>
                  <a:moveTo>
                    <a:pt x="1365" y="1"/>
                  </a:moveTo>
                  <a:cubicBezTo>
                    <a:pt x="613" y="1"/>
                    <a:pt x="1" y="614"/>
                    <a:pt x="1" y="1365"/>
                  </a:cubicBezTo>
                  <a:cubicBezTo>
                    <a:pt x="1" y="2117"/>
                    <a:pt x="612" y="2731"/>
                    <a:pt x="1365" y="2731"/>
                  </a:cubicBezTo>
                  <a:cubicBezTo>
                    <a:pt x="2117" y="2731"/>
                    <a:pt x="2729" y="2117"/>
                    <a:pt x="2729" y="1365"/>
                  </a:cubicBezTo>
                  <a:cubicBezTo>
                    <a:pt x="2729" y="614"/>
                    <a:pt x="2118" y="1"/>
                    <a:pt x="1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9"/>
            <p:cNvSpPr/>
            <p:nvPr/>
          </p:nvSpPr>
          <p:spPr>
            <a:xfrm>
              <a:off x="-2910884" y="3125467"/>
              <a:ext cx="241134" cy="241134"/>
            </a:xfrm>
            <a:custGeom>
              <a:avLst/>
              <a:gdLst/>
              <a:ahLst/>
              <a:cxnLst/>
              <a:rect l="l" t="t" r="r" b="b"/>
              <a:pathLst>
                <a:path w="2730" h="2730" extrusionOk="0">
                  <a:moveTo>
                    <a:pt x="1365" y="81"/>
                  </a:moveTo>
                  <a:cubicBezTo>
                    <a:pt x="2072" y="81"/>
                    <a:pt x="2648" y="657"/>
                    <a:pt x="2648" y="1363"/>
                  </a:cubicBezTo>
                  <a:cubicBezTo>
                    <a:pt x="2648" y="2070"/>
                    <a:pt x="2072" y="2646"/>
                    <a:pt x="1365" y="2646"/>
                  </a:cubicBezTo>
                  <a:cubicBezTo>
                    <a:pt x="658" y="2646"/>
                    <a:pt x="82" y="2070"/>
                    <a:pt x="82" y="1363"/>
                  </a:cubicBezTo>
                  <a:cubicBezTo>
                    <a:pt x="82" y="657"/>
                    <a:pt x="658" y="81"/>
                    <a:pt x="1365" y="81"/>
                  </a:cubicBezTo>
                  <a:close/>
                  <a:moveTo>
                    <a:pt x="1365" y="0"/>
                  </a:moveTo>
                  <a:cubicBezTo>
                    <a:pt x="613" y="0"/>
                    <a:pt x="1" y="613"/>
                    <a:pt x="1" y="1364"/>
                  </a:cubicBezTo>
                  <a:cubicBezTo>
                    <a:pt x="1" y="2116"/>
                    <a:pt x="612" y="2730"/>
                    <a:pt x="1365" y="2730"/>
                  </a:cubicBezTo>
                  <a:cubicBezTo>
                    <a:pt x="2117" y="2730"/>
                    <a:pt x="2729" y="2116"/>
                    <a:pt x="2729" y="1364"/>
                  </a:cubicBezTo>
                  <a:cubicBezTo>
                    <a:pt x="2729" y="613"/>
                    <a:pt x="2118" y="0"/>
                    <a:pt x="1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9"/>
            <p:cNvSpPr/>
            <p:nvPr/>
          </p:nvSpPr>
          <p:spPr>
            <a:xfrm>
              <a:off x="-2910884" y="3000839"/>
              <a:ext cx="241134" cy="241134"/>
            </a:xfrm>
            <a:custGeom>
              <a:avLst/>
              <a:gdLst/>
              <a:ahLst/>
              <a:cxnLst/>
              <a:rect l="l" t="t" r="r" b="b"/>
              <a:pathLst>
                <a:path w="2730" h="2730" extrusionOk="0">
                  <a:moveTo>
                    <a:pt x="1365" y="81"/>
                  </a:moveTo>
                  <a:cubicBezTo>
                    <a:pt x="2072" y="81"/>
                    <a:pt x="2648" y="657"/>
                    <a:pt x="2648" y="1363"/>
                  </a:cubicBezTo>
                  <a:cubicBezTo>
                    <a:pt x="2648" y="2070"/>
                    <a:pt x="2072" y="2646"/>
                    <a:pt x="1365" y="2646"/>
                  </a:cubicBezTo>
                  <a:cubicBezTo>
                    <a:pt x="658" y="2646"/>
                    <a:pt x="82" y="2070"/>
                    <a:pt x="82" y="1363"/>
                  </a:cubicBezTo>
                  <a:cubicBezTo>
                    <a:pt x="82" y="657"/>
                    <a:pt x="658" y="81"/>
                    <a:pt x="1365" y="81"/>
                  </a:cubicBezTo>
                  <a:close/>
                  <a:moveTo>
                    <a:pt x="1365" y="0"/>
                  </a:moveTo>
                  <a:cubicBezTo>
                    <a:pt x="613" y="0"/>
                    <a:pt x="1" y="611"/>
                    <a:pt x="1" y="1364"/>
                  </a:cubicBezTo>
                  <a:cubicBezTo>
                    <a:pt x="1" y="2116"/>
                    <a:pt x="612" y="2730"/>
                    <a:pt x="1365" y="2730"/>
                  </a:cubicBezTo>
                  <a:cubicBezTo>
                    <a:pt x="2117" y="2730"/>
                    <a:pt x="2729" y="2116"/>
                    <a:pt x="2729" y="1364"/>
                  </a:cubicBezTo>
                  <a:cubicBezTo>
                    <a:pt x="2729" y="613"/>
                    <a:pt x="2118" y="0"/>
                    <a:pt x="1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p:cNvSpPr/>
            <p:nvPr/>
          </p:nvSpPr>
          <p:spPr>
            <a:xfrm>
              <a:off x="-2910884" y="2876210"/>
              <a:ext cx="241134" cy="241134"/>
            </a:xfrm>
            <a:custGeom>
              <a:avLst/>
              <a:gdLst/>
              <a:ahLst/>
              <a:cxnLst/>
              <a:rect l="l" t="t" r="r" b="b"/>
              <a:pathLst>
                <a:path w="2730" h="2730" extrusionOk="0">
                  <a:moveTo>
                    <a:pt x="1365" y="81"/>
                  </a:moveTo>
                  <a:cubicBezTo>
                    <a:pt x="2072" y="81"/>
                    <a:pt x="2648" y="657"/>
                    <a:pt x="2648" y="1363"/>
                  </a:cubicBezTo>
                  <a:cubicBezTo>
                    <a:pt x="2648" y="2070"/>
                    <a:pt x="2072" y="2646"/>
                    <a:pt x="1365" y="2646"/>
                  </a:cubicBezTo>
                  <a:cubicBezTo>
                    <a:pt x="658" y="2646"/>
                    <a:pt x="82" y="2070"/>
                    <a:pt x="82" y="1363"/>
                  </a:cubicBezTo>
                  <a:cubicBezTo>
                    <a:pt x="82" y="657"/>
                    <a:pt x="658" y="81"/>
                    <a:pt x="1365" y="81"/>
                  </a:cubicBezTo>
                  <a:close/>
                  <a:moveTo>
                    <a:pt x="1365" y="0"/>
                  </a:moveTo>
                  <a:cubicBezTo>
                    <a:pt x="613" y="0"/>
                    <a:pt x="1" y="611"/>
                    <a:pt x="1" y="1364"/>
                  </a:cubicBezTo>
                  <a:cubicBezTo>
                    <a:pt x="1" y="2117"/>
                    <a:pt x="612" y="2730"/>
                    <a:pt x="1365" y="2730"/>
                  </a:cubicBezTo>
                  <a:cubicBezTo>
                    <a:pt x="2117" y="2730"/>
                    <a:pt x="2729" y="2117"/>
                    <a:pt x="2729" y="1364"/>
                  </a:cubicBezTo>
                  <a:cubicBezTo>
                    <a:pt x="2729" y="613"/>
                    <a:pt x="2118" y="0"/>
                    <a:pt x="1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9"/>
            <p:cNvSpPr/>
            <p:nvPr/>
          </p:nvSpPr>
          <p:spPr>
            <a:xfrm>
              <a:off x="-2910884" y="2751582"/>
              <a:ext cx="241134" cy="241046"/>
            </a:xfrm>
            <a:custGeom>
              <a:avLst/>
              <a:gdLst/>
              <a:ahLst/>
              <a:cxnLst/>
              <a:rect l="l" t="t" r="r" b="b"/>
              <a:pathLst>
                <a:path w="2730" h="2729" extrusionOk="0">
                  <a:moveTo>
                    <a:pt x="1365" y="81"/>
                  </a:moveTo>
                  <a:cubicBezTo>
                    <a:pt x="2072" y="81"/>
                    <a:pt x="2648" y="657"/>
                    <a:pt x="2648" y="1363"/>
                  </a:cubicBezTo>
                  <a:cubicBezTo>
                    <a:pt x="2648" y="2070"/>
                    <a:pt x="2072" y="2646"/>
                    <a:pt x="1365" y="2646"/>
                  </a:cubicBezTo>
                  <a:cubicBezTo>
                    <a:pt x="658" y="2646"/>
                    <a:pt x="82" y="2070"/>
                    <a:pt x="82" y="1363"/>
                  </a:cubicBezTo>
                  <a:cubicBezTo>
                    <a:pt x="82" y="657"/>
                    <a:pt x="658" y="81"/>
                    <a:pt x="1365" y="81"/>
                  </a:cubicBezTo>
                  <a:close/>
                  <a:moveTo>
                    <a:pt x="1365" y="0"/>
                  </a:moveTo>
                  <a:cubicBezTo>
                    <a:pt x="613" y="0"/>
                    <a:pt x="1" y="611"/>
                    <a:pt x="1" y="1364"/>
                  </a:cubicBezTo>
                  <a:cubicBezTo>
                    <a:pt x="1" y="2117"/>
                    <a:pt x="612" y="2729"/>
                    <a:pt x="1365" y="2729"/>
                  </a:cubicBezTo>
                  <a:cubicBezTo>
                    <a:pt x="2117" y="2729"/>
                    <a:pt x="2729" y="2117"/>
                    <a:pt x="2729" y="1364"/>
                  </a:cubicBezTo>
                  <a:cubicBezTo>
                    <a:pt x="2729" y="613"/>
                    <a:pt x="2118" y="0"/>
                    <a:pt x="1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29"/>
          <p:cNvSpPr/>
          <p:nvPr/>
        </p:nvSpPr>
        <p:spPr>
          <a:xfrm>
            <a:off x="6010875" y="4575013"/>
            <a:ext cx="457900" cy="56950"/>
          </a:xfrm>
          <a:custGeom>
            <a:avLst/>
            <a:gdLst/>
            <a:ahLst/>
            <a:cxnLst/>
            <a:rect l="l" t="t" r="r" b="b"/>
            <a:pathLst>
              <a:path w="18316" h="2278" extrusionOk="0">
                <a:moveTo>
                  <a:pt x="1" y="0"/>
                </a:moveTo>
                <a:lnTo>
                  <a:pt x="1" y="2278"/>
                </a:lnTo>
                <a:lnTo>
                  <a:pt x="18316" y="2278"/>
                </a:lnTo>
                <a:lnTo>
                  <a:pt x="18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 name="Google Shape;348;p29"/>
          <p:cNvGrpSpPr/>
          <p:nvPr/>
        </p:nvGrpSpPr>
        <p:grpSpPr>
          <a:xfrm>
            <a:off x="8760752" y="-994833"/>
            <a:ext cx="75987" cy="2117448"/>
            <a:chOff x="3000775" y="2720950"/>
            <a:chExt cx="6900" cy="192275"/>
          </a:xfrm>
        </p:grpSpPr>
        <p:sp>
          <p:nvSpPr>
            <p:cNvPr id="349" name="Google Shape;349;p29"/>
            <p:cNvSpPr/>
            <p:nvPr/>
          </p:nvSpPr>
          <p:spPr>
            <a:xfrm>
              <a:off x="3000775" y="2720950"/>
              <a:ext cx="6900" cy="6900"/>
            </a:xfrm>
            <a:custGeom>
              <a:avLst/>
              <a:gdLst/>
              <a:ahLst/>
              <a:cxnLst/>
              <a:rect l="l" t="t" r="r" b="b"/>
              <a:pathLst>
                <a:path w="276" h="276" extrusionOk="0">
                  <a:moveTo>
                    <a:pt x="138" y="0"/>
                  </a:moveTo>
                  <a:cubicBezTo>
                    <a:pt x="62" y="0"/>
                    <a:pt x="0" y="61"/>
                    <a:pt x="0" y="138"/>
                  </a:cubicBezTo>
                  <a:cubicBezTo>
                    <a:pt x="0" y="214"/>
                    <a:pt x="63" y="276"/>
                    <a:pt x="138" y="276"/>
                  </a:cubicBezTo>
                  <a:cubicBezTo>
                    <a:pt x="215" y="276"/>
                    <a:pt x="276" y="213"/>
                    <a:pt x="276" y="138"/>
                  </a:cubicBezTo>
                  <a:cubicBezTo>
                    <a:pt x="276" y="61"/>
                    <a:pt x="215" y="0"/>
                    <a:pt x="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9"/>
            <p:cNvSpPr/>
            <p:nvPr/>
          </p:nvSpPr>
          <p:spPr>
            <a:xfrm>
              <a:off x="3000775" y="2751825"/>
              <a:ext cx="6900" cy="6925"/>
            </a:xfrm>
            <a:custGeom>
              <a:avLst/>
              <a:gdLst/>
              <a:ahLst/>
              <a:cxnLst/>
              <a:rect l="l" t="t" r="r" b="b"/>
              <a:pathLst>
                <a:path w="276" h="277" extrusionOk="0">
                  <a:moveTo>
                    <a:pt x="138" y="1"/>
                  </a:moveTo>
                  <a:cubicBezTo>
                    <a:pt x="62" y="1"/>
                    <a:pt x="0" y="64"/>
                    <a:pt x="0" y="139"/>
                  </a:cubicBezTo>
                  <a:cubicBezTo>
                    <a:pt x="0" y="215"/>
                    <a:pt x="63" y="277"/>
                    <a:pt x="138" y="277"/>
                  </a:cubicBezTo>
                  <a:cubicBezTo>
                    <a:pt x="215" y="277"/>
                    <a:pt x="276" y="214"/>
                    <a:pt x="276" y="139"/>
                  </a:cubicBezTo>
                  <a:cubicBezTo>
                    <a:pt x="276" y="61"/>
                    <a:pt x="215"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9"/>
            <p:cNvSpPr/>
            <p:nvPr/>
          </p:nvSpPr>
          <p:spPr>
            <a:xfrm>
              <a:off x="3000775" y="27827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9"/>
            <p:cNvSpPr/>
            <p:nvPr/>
          </p:nvSpPr>
          <p:spPr>
            <a:xfrm>
              <a:off x="3000775" y="28136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9"/>
            <p:cNvSpPr/>
            <p:nvPr/>
          </p:nvSpPr>
          <p:spPr>
            <a:xfrm>
              <a:off x="3000775" y="2844500"/>
              <a:ext cx="6900" cy="6925"/>
            </a:xfrm>
            <a:custGeom>
              <a:avLst/>
              <a:gdLst/>
              <a:ahLst/>
              <a:cxnLst/>
              <a:rect l="l" t="t" r="r" b="b"/>
              <a:pathLst>
                <a:path w="276" h="277" extrusionOk="0">
                  <a:moveTo>
                    <a:pt x="138" y="1"/>
                  </a:moveTo>
                  <a:cubicBezTo>
                    <a:pt x="62" y="1"/>
                    <a:pt x="0" y="62"/>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9"/>
            <p:cNvSpPr/>
            <p:nvPr/>
          </p:nvSpPr>
          <p:spPr>
            <a:xfrm>
              <a:off x="3000775" y="2875400"/>
              <a:ext cx="6900" cy="6900"/>
            </a:xfrm>
            <a:custGeom>
              <a:avLst/>
              <a:gdLst/>
              <a:ahLst/>
              <a:cxnLst/>
              <a:rect l="l" t="t" r="r" b="b"/>
              <a:pathLst>
                <a:path w="276" h="276" extrusionOk="0">
                  <a:moveTo>
                    <a:pt x="138" y="1"/>
                  </a:moveTo>
                  <a:cubicBezTo>
                    <a:pt x="62" y="1"/>
                    <a:pt x="0" y="61"/>
                    <a:pt x="0" y="139"/>
                  </a:cubicBezTo>
                  <a:cubicBezTo>
                    <a:pt x="0" y="215"/>
                    <a:pt x="63" y="275"/>
                    <a:pt x="138" y="275"/>
                  </a:cubicBezTo>
                  <a:cubicBezTo>
                    <a:pt x="215" y="275"/>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a:off x="3000775" y="2906300"/>
              <a:ext cx="6900" cy="6925"/>
            </a:xfrm>
            <a:custGeom>
              <a:avLst/>
              <a:gdLst/>
              <a:ahLst/>
              <a:cxnLst/>
              <a:rect l="l" t="t" r="r" b="b"/>
              <a:pathLst>
                <a:path w="276" h="277" extrusionOk="0">
                  <a:moveTo>
                    <a:pt x="138" y="1"/>
                  </a:moveTo>
                  <a:cubicBezTo>
                    <a:pt x="62" y="1"/>
                    <a:pt x="0" y="62"/>
                    <a:pt x="0" y="138"/>
                  </a:cubicBezTo>
                  <a:cubicBezTo>
                    <a:pt x="0" y="215"/>
                    <a:pt x="63" y="276"/>
                    <a:pt x="138" y="276"/>
                  </a:cubicBezTo>
                  <a:cubicBezTo>
                    <a:pt x="215" y="276"/>
                    <a:pt x="276" y="214"/>
                    <a:pt x="276" y="138"/>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56"/>
        <p:cNvGrpSpPr/>
        <p:nvPr/>
      </p:nvGrpSpPr>
      <p:grpSpPr>
        <a:xfrm>
          <a:off x="0" y="0"/>
          <a:ext cx="0" cy="0"/>
          <a:chOff x="0" y="0"/>
          <a:chExt cx="0" cy="0"/>
        </a:xfrm>
      </p:grpSpPr>
      <p:pic>
        <p:nvPicPr>
          <p:cNvPr id="357" name="Google Shape;357;p3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58" name="Google Shape;358;p30"/>
          <p:cNvGrpSpPr/>
          <p:nvPr/>
        </p:nvGrpSpPr>
        <p:grpSpPr>
          <a:xfrm rot="5400000">
            <a:off x="8256489" y="554471"/>
            <a:ext cx="1009021" cy="450406"/>
            <a:chOff x="5854615" y="1952025"/>
            <a:chExt cx="259035" cy="115625"/>
          </a:xfrm>
        </p:grpSpPr>
        <p:sp>
          <p:nvSpPr>
            <p:cNvPr id="359" name="Google Shape;359;p30"/>
            <p:cNvSpPr/>
            <p:nvPr/>
          </p:nvSpPr>
          <p:spPr>
            <a:xfrm>
              <a:off x="5854615" y="1952075"/>
              <a:ext cx="115575" cy="115575"/>
            </a:xfrm>
            <a:custGeom>
              <a:avLst/>
              <a:gdLst/>
              <a:ahLst/>
              <a:cxnLst/>
              <a:rect l="l" t="t" r="r" b="b"/>
              <a:pathLst>
                <a:path w="4623" h="4623" extrusionOk="0">
                  <a:moveTo>
                    <a:pt x="3718" y="117"/>
                  </a:moveTo>
                  <a:lnTo>
                    <a:pt x="4504" y="903"/>
                  </a:lnTo>
                  <a:lnTo>
                    <a:pt x="3097" y="2312"/>
                  </a:lnTo>
                  <a:lnTo>
                    <a:pt x="4504" y="3720"/>
                  </a:lnTo>
                  <a:lnTo>
                    <a:pt x="3718" y="4506"/>
                  </a:lnTo>
                  <a:lnTo>
                    <a:pt x="2311" y="3098"/>
                  </a:lnTo>
                  <a:lnTo>
                    <a:pt x="904" y="4506"/>
                  </a:lnTo>
                  <a:lnTo>
                    <a:pt x="118" y="3720"/>
                  </a:lnTo>
                  <a:lnTo>
                    <a:pt x="1524" y="2312"/>
                  </a:lnTo>
                  <a:lnTo>
                    <a:pt x="117" y="903"/>
                  </a:lnTo>
                  <a:lnTo>
                    <a:pt x="903" y="117"/>
                  </a:lnTo>
                  <a:lnTo>
                    <a:pt x="2311" y="1525"/>
                  </a:lnTo>
                  <a:lnTo>
                    <a:pt x="3718" y="117"/>
                  </a:lnTo>
                  <a:close/>
                  <a:moveTo>
                    <a:pt x="904" y="0"/>
                  </a:moveTo>
                  <a:lnTo>
                    <a:pt x="1" y="903"/>
                  </a:lnTo>
                  <a:lnTo>
                    <a:pt x="1410" y="2310"/>
                  </a:lnTo>
                  <a:lnTo>
                    <a:pt x="1" y="3719"/>
                  </a:lnTo>
                  <a:lnTo>
                    <a:pt x="904" y="4621"/>
                  </a:lnTo>
                  <a:lnTo>
                    <a:pt x="2313" y="3215"/>
                  </a:lnTo>
                  <a:lnTo>
                    <a:pt x="3719" y="4622"/>
                  </a:lnTo>
                  <a:lnTo>
                    <a:pt x="4622" y="3720"/>
                  </a:lnTo>
                  <a:lnTo>
                    <a:pt x="3214" y="2312"/>
                  </a:lnTo>
                  <a:lnTo>
                    <a:pt x="4622" y="903"/>
                  </a:lnTo>
                  <a:lnTo>
                    <a:pt x="3719" y="0"/>
                  </a:lnTo>
                  <a:lnTo>
                    <a:pt x="2313" y="1408"/>
                  </a:lnTo>
                  <a:lnTo>
                    <a:pt x="9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5998025" y="1952025"/>
              <a:ext cx="115625" cy="115600"/>
            </a:xfrm>
            <a:custGeom>
              <a:avLst/>
              <a:gdLst/>
              <a:ahLst/>
              <a:cxnLst/>
              <a:rect l="l" t="t" r="r" b="b"/>
              <a:pathLst>
                <a:path w="4625" h="4624" extrusionOk="0">
                  <a:moveTo>
                    <a:pt x="3719" y="119"/>
                  </a:moveTo>
                  <a:lnTo>
                    <a:pt x="4506" y="905"/>
                  </a:lnTo>
                  <a:lnTo>
                    <a:pt x="3099" y="2314"/>
                  </a:lnTo>
                  <a:lnTo>
                    <a:pt x="4506" y="3722"/>
                  </a:lnTo>
                  <a:lnTo>
                    <a:pt x="3719" y="4508"/>
                  </a:lnTo>
                  <a:lnTo>
                    <a:pt x="2312" y="3100"/>
                  </a:lnTo>
                  <a:lnTo>
                    <a:pt x="905" y="4508"/>
                  </a:lnTo>
                  <a:lnTo>
                    <a:pt x="117" y="3722"/>
                  </a:lnTo>
                  <a:lnTo>
                    <a:pt x="1525" y="2314"/>
                  </a:lnTo>
                  <a:lnTo>
                    <a:pt x="116" y="905"/>
                  </a:lnTo>
                  <a:lnTo>
                    <a:pt x="903" y="119"/>
                  </a:lnTo>
                  <a:lnTo>
                    <a:pt x="2311" y="1527"/>
                  </a:lnTo>
                  <a:lnTo>
                    <a:pt x="3719" y="119"/>
                  </a:lnTo>
                  <a:close/>
                  <a:moveTo>
                    <a:pt x="905" y="0"/>
                  </a:moveTo>
                  <a:lnTo>
                    <a:pt x="1" y="904"/>
                  </a:lnTo>
                  <a:lnTo>
                    <a:pt x="1410" y="2312"/>
                  </a:lnTo>
                  <a:lnTo>
                    <a:pt x="1" y="3721"/>
                  </a:lnTo>
                  <a:lnTo>
                    <a:pt x="905" y="4623"/>
                  </a:lnTo>
                  <a:lnTo>
                    <a:pt x="2314" y="3216"/>
                  </a:lnTo>
                  <a:lnTo>
                    <a:pt x="3721" y="4623"/>
                  </a:lnTo>
                  <a:lnTo>
                    <a:pt x="4624" y="3721"/>
                  </a:lnTo>
                  <a:lnTo>
                    <a:pt x="3215" y="2312"/>
                  </a:lnTo>
                  <a:lnTo>
                    <a:pt x="4624" y="904"/>
                  </a:lnTo>
                  <a:lnTo>
                    <a:pt x="3721" y="0"/>
                  </a:lnTo>
                  <a:lnTo>
                    <a:pt x="2312" y="1409"/>
                  </a:lnTo>
                  <a:lnTo>
                    <a:pt x="9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 name="Google Shape;361;p30"/>
          <p:cNvSpPr/>
          <p:nvPr/>
        </p:nvSpPr>
        <p:spPr>
          <a:xfrm>
            <a:off x="8686174" y="1394804"/>
            <a:ext cx="149853" cy="149853"/>
          </a:xfrm>
          <a:custGeom>
            <a:avLst/>
            <a:gdLst/>
            <a:ahLst/>
            <a:cxnLst/>
            <a:rect l="l" t="t" r="r" b="b"/>
            <a:pathLst>
              <a:path w="10392" h="10392" extrusionOk="0">
                <a:moveTo>
                  <a:pt x="5197" y="0"/>
                </a:moveTo>
                <a:cubicBezTo>
                  <a:pt x="2327" y="0"/>
                  <a:pt x="1" y="2327"/>
                  <a:pt x="1" y="5196"/>
                </a:cubicBezTo>
                <a:cubicBezTo>
                  <a:pt x="1" y="6574"/>
                  <a:pt x="548" y="7895"/>
                  <a:pt x="1523" y="8870"/>
                </a:cubicBezTo>
                <a:cubicBezTo>
                  <a:pt x="2497" y="9844"/>
                  <a:pt x="3819" y="10391"/>
                  <a:pt x="5197" y="10391"/>
                </a:cubicBezTo>
                <a:cubicBezTo>
                  <a:pt x="6575" y="10391"/>
                  <a:pt x="7896" y="9844"/>
                  <a:pt x="8871" y="8870"/>
                </a:cubicBezTo>
                <a:cubicBezTo>
                  <a:pt x="9844" y="7895"/>
                  <a:pt x="10392" y="6574"/>
                  <a:pt x="10392" y="5196"/>
                </a:cubicBezTo>
                <a:cubicBezTo>
                  <a:pt x="10392" y="3818"/>
                  <a:pt x="9844" y="2496"/>
                  <a:pt x="8871" y="1522"/>
                </a:cubicBezTo>
                <a:cubicBezTo>
                  <a:pt x="7896" y="548"/>
                  <a:pt x="6575" y="0"/>
                  <a:pt x="5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pic>
        <p:nvPicPr>
          <p:cNvPr id="35" name="Google Shape;35;p5"/>
          <p:cNvPicPr preferRelativeResize="0"/>
          <p:nvPr/>
        </p:nvPicPr>
        <p:blipFill>
          <a:blip r:embed="rId2">
            <a:alphaModFix/>
          </a:blip>
          <a:stretch>
            <a:fillRect/>
          </a:stretch>
        </p:blipFill>
        <p:spPr>
          <a:xfrm>
            <a:off x="75" y="0"/>
            <a:ext cx="9144000" cy="5143500"/>
          </a:xfrm>
          <a:prstGeom prst="rect">
            <a:avLst/>
          </a:prstGeom>
          <a:noFill/>
          <a:ln>
            <a:noFill/>
          </a:ln>
        </p:spPr>
      </p:pic>
      <p:sp>
        <p:nvSpPr>
          <p:cNvPr id="36" name="Google Shape;36;p5"/>
          <p:cNvSpPr txBox="1">
            <a:spLocks noGrp="1"/>
          </p:cNvSpPr>
          <p:nvPr>
            <p:ph type="subTitle" idx="1"/>
          </p:nvPr>
        </p:nvSpPr>
        <p:spPr>
          <a:xfrm>
            <a:off x="862596" y="1905125"/>
            <a:ext cx="4461600" cy="96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 name="Google Shape;37;p5"/>
          <p:cNvSpPr txBox="1">
            <a:spLocks noGrp="1"/>
          </p:cNvSpPr>
          <p:nvPr>
            <p:ph type="subTitle" idx="2"/>
          </p:nvPr>
        </p:nvSpPr>
        <p:spPr>
          <a:xfrm>
            <a:off x="862598" y="3524375"/>
            <a:ext cx="4461600" cy="96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 name="Google Shape;38;p5"/>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 name="Google Shape;39;p5"/>
          <p:cNvSpPr txBox="1">
            <a:spLocks noGrp="1"/>
          </p:cNvSpPr>
          <p:nvPr>
            <p:ph type="title" idx="3"/>
          </p:nvPr>
        </p:nvSpPr>
        <p:spPr>
          <a:xfrm>
            <a:off x="857897" y="1250225"/>
            <a:ext cx="4471200" cy="654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6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40" name="Google Shape;40;p5"/>
          <p:cNvSpPr txBox="1">
            <a:spLocks noGrp="1"/>
          </p:cNvSpPr>
          <p:nvPr>
            <p:ph type="title" idx="4"/>
          </p:nvPr>
        </p:nvSpPr>
        <p:spPr>
          <a:xfrm>
            <a:off x="863308" y="2879208"/>
            <a:ext cx="4460400" cy="654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1" name="Google Shape;41;p5"/>
          <p:cNvSpPr>
            <a:spLocks noGrp="1"/>
          </p:cNvSpPr>
          <p:nvPr>
            <p:ph type="pic" idx="5"/>
          </p:nvPr>
        </p:nvSpPr>
        <p:spPr>
          <a:xfrm>
            <a:off x="5545675" y="1270000"/>
            <a:ext cx="3153900" cy="38733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9"/>
        <p:cNvGrpSpPr/>
        <p:nvPr/>
      </p:nvGrpSpPr>
      <p:grpSpPr>
        <a:xfrm>
          <a:off x="0" y="0"/>
          <a:ext cx="0" cy="0"/>
          <a:chOff x="0" y="0"/>
          <a:chExt cx="0" cy="0"/>
        </a:xfrm>
      </p:grpSpPr>
      <p:pic>
        <p:nvPicPr>
          <p:cNvPr id="60" name="Google Shape;60;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61" name="Google Shape;61;p7"/>
          <p:cNvSpPr txBox="1">
            <a:spLocks noGrp="1"/>
          </p:cNvSpPr>
          <p:nvPr>
            <p:ph type="title"/>
          </p:nvPr>
        </p:nvSpPr>
        <p:spPr>
          <a:xfrm>
            <a:off x="720000" y="1069575"/>
            <a:ext cx="3852000" cy="7530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7"/>
          <p:cNvSpPr txBox="1">
            <a:spLocks noGrp="1"/>
          </p:cNvSpPr>
          <p:nvPr>
            <p:ph type="subTitle" idx="1"/>
          </p:nvPr>
        </p:nvSpPr>
        <p:spPr>
          <a:xfrm rot="-535">
            <a:off x="720000" y="1822750"/>
            <a:ext cx="3852000" cy="2298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63" name="Google Shape;63;p7"/>
          <p:cNvSpPr>
            <a:spLocks noGrp="1"/>
          </p:cNvSpPr>
          <p:nvPr>
            <p:ph type="pic" idx="2"/>
          </p:nvPr>
        </p:nvSpPr>
        <p:spPr>
          <a:xfrm>
            <a:off x="5200650" y="540000"/>
            <a:ext cx="3943200" cy="4603500"/>
          </a:xfrm>
          <a:prstGeom prst="rect">
            <a:avLst/>
          </a:prstGeom>
          <a:noFill/>
          <a:ln>
            <a:noFill/>
          </a:ln>
        </p:spPr>
      </p:sp>
      <p:sp>
        <p:nvSpPr>
          <p:cNvPr id="64" name="Google Shape;64;p7"/>
          <p:cNvSpPr/>
          <p:nvPr/>
        </p:nvSpPr>
        <p:spPr>
          <a:xfrm>
            <a:off x="0" y="505253"/>
            <a:ext cx="601360" cy="69502"/>
          </a:xfrm>
          <a:custGeom>
            <a:avLst/>
            <a:gdLst/>
            <a:ahLst/>
            <a:cxnLst/>
            <a:rect l="l" t="t" r="r" b="b"/>
            <a:pathLst>
              <a:path w="18316" h="2278" extrusionOk="0">
                <a:moveTo>
                  <a:pt x="1" y="0"/>
                </a:moveTo>
                <a:lnTo>
                  <a:pt x="1" y="2278"/>
                </a:lnTo>
                <a:lnTo>
                  <a:pt x="18316" y="2278"/>
                </a:lnTo>
                <a:lnTo>
                  <a:pt x="18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7"/>
          <p:cNvGrpSpPr/>
          <p:nvPr/>
        </p:nvGrpSpPr>
        <p:grpSpPr>
          <a:xfrm rot="5400000">
            <a:off x="3860727" y="3760667"/>
            <a:ext cx="75987" cy="2117448"/>
            <a:chOff x="3000775" y="2720950"/>
            <a:chExt cx="6900" cy="192275"/>
          </a:xfrm>
        </p:grpSpPr>
        <p:sp>
          <p:nvSpPr>
            <p:cNvPr id="66" name="Google Shape;66;p7"/>
            <p:cNvSpPr/>
            <p:nvPr/>
          </p:nvSpPr>
          <p:spPr>
            <a:xfrm>
              <a:off x="3000775" y="2720950"/>
              <a:ext cx="6900" cy="6900"/>
            </a:xfrm>
            <a:custGeom>
              <a:avLst/>
              <a:gdLst/>
              <a:ahLst/>
              <a:cxnLst/>
              <a:rect l="l" t="t" r="r" b="b"/>
              <a:pathLst>
                <a:path w="276" h="276" extrusionOk="0">
                  <a:moveTo>
                    <a:pt x="138" y="0"/>
                  </a:moveTo>
                  <a:cubicBezTo>
                    <a:pt x="62" y="0"/>
                    <a:pt x="0" y="61"/>
                    <a:pt x="0" y="138"/>
                  </a:cubicBezTo>
                  <a:cubicBezTo>
                    <a:pt x="0" y="214"/>
                    <a:pt x="63" y="276"/>
                    <a:pt x="138" y="276"/>
                  </a:cubicBezTo>
                  <a:cubicBezTo>
                    <a:pt x="215" y="276"/>
                    <a:pt x="276" y="213"/>
                    <a:pt x="276" y="138"/>
                  </a:cubicBezTo>
                  <a:cubicBezTo>
                    <a:pt x="276" y="61"/>
                    <a:pt x="215" y="0"/>
                    <a:pt x="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a:off x="3000775" y="2751825"/>
              <a:ext cx="6900" cy="6925"/>
            </a:xfrm>
            <a:custGeom>
              <a:avLst/>
              <a:gdLst/>
              <a:ahLst/>
              <a:cxnLst/>
              <a:rect l="l" t="t" r="r" b="b"/>
              <a:pathLst>
                <a:path w="276" h="277" extrusionOk="0">
                  <a:moveTo>
                    <a:pt x="138" y="1"/>
                  </a:moveTo>
                  <a:cubicBezTo>
                    <a:pt x="62" y="1"/>
                    <a:pt x="0" y="64"/>
                    <a:pt x="0" y="139"/>
                  </a:cubicBezTo>
                  <a:cubicBezTo>
                    <a:pt x="0" y="215"/>
                    <a:pt x="63" y="277"/>
                    <a:pt x="138" y="277"/>
                  </a:cubicBezTo>
                  <a:cubicBezTo>
                    <a:pt x="215" y="277"/>
                    <a:pt x="276" y="214"/>
                    <a:pt x="276" y="139"/>
                  </a:cubicBezTo>
                  <a:cubicBezTo>
                    <a:pt x="276" y="61"/>
                    <a:pt x="215"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3000775" y="27827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3000775" y="28136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3000775" y="2844500"/>
              <a:ext cx="6900" cy="6925"/>
            </a:xfrm>
            <a:custGeom>
              <a:avLst/>
              <a:gdLst/>
              <a:ahLst/>
              <a:cxnLst/>
              <a:rect l="l" t="t" r="r" b="b"/>
              <a:pathLst>
                <a:path w="276" h="277" extrusionOk="0">
                  <a:moveTo>
                    <a:pt x="138" y="1"/>
                  </a:moveTo>
                  <a:cubicBezTo>
                    <a:pt x="62" y="1"/>
                    <a:pt x="0" y="62"/>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3000775" y="2875400"/>
              <a:ext cx="6900" cy="6900"/>
            </a:xfrm>
            <a:custGeom>
              <a:avLst/>
              <a:gdLst/>
              <a:ahLst/>
              <a:cxnLst/>
              <a:rect l="l" t="t" r="r" b="b"/>
              <a:pathLst>
                <a:path w="276" h="276" extrusionOk="0">
                  <a:moveTo>
                    <a:pt x="138" y="1"/>
                  </a:moveTo>
                  <a:cubicBezTo>
                    <a:pt x="62" y="1"/>
                    <a:pt x="0" y="61"/>
                    <a:pt x="0" y="139"/>
                  </a:cubicBezTo>
                  <a:cubicBezTo>
                    <a:pt x="0" y="215"/>
                    <a:pt x="63" y="275"/>
                    <a:pt x="138" y="275"/>
                  </a:cubicBezTo>
                  <a:cubicBezTo>
                    <a:pt x="215" y="275"/>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000775" y="2906300"/>
              <a:ext cx="6900" cy="6925"/>
            </a:xfrm>
            <a:custGeom>
              <a:avLst/>
              <a:gdLst/>
              <a:ahLst/>
              <a:cxnLst/>
              <a:rect l="l" t="t" r="r" b="b"/>
              <a:pathLst>
                <a:path w="276" h="277" extrusionOk="0">
                  <a:moveTo>
                    <a:pt x="138" y="1"/>
                  </a:moveTo>
                  <a:cubicBezTo>
                    <a:pt x="62" y="1"/>
                    <a:pt x="0" y="62"/>
                    <a:pt x="0" y="138"/>
                  </a:cubicBezTo>
                  <a:cubicBezTo>
                    <a:pt x="0" y="215"/>
                    <a:pt x="63" y="276"/>
                    <a:pt x="138" y="276"/>
                  </a:cubicBezTo>
                  <a:cubicBezTo>
                    <a:pt x="215" y="276"/>
                    <a:pt x="276" y="214"/>
                    <a:pt x="276" y="138"/>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1789200" y="919200"/>
            <a:ext cx="5565600" cy="1362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5"/>
        <p:cNvGrpSpPr/>
        <p:nvPr/>
      </p:nvGrpSpPr>
      <p:grpSpPr>
        <a:xfrm>
          <a:off x="0" y="0"/>
          <a:ext cx="0" cy="0"/>
          <a:chOff x="0" y="0"/>
          <a:chExt cx="0" cy="0"/>
        </a:xfrm>
      </p:grpSpPr>
      <p:sp>
        <p:nvSpPr>
          <p:cNvPr id="76" name="Google Shape;76;p9"/>
          <p:cNvSpPr txBox="1">
            <a:spLocks noGrp="1"/>
          </p:cNvSpPr>
          <p:nvPr>
            <p:ph type="title"/>
          </p:nvPr>
        </p:nvSpPr>
        <p:spPr>
          <a:xfrm>
            <a:off x="1131850" y="1294750"/>
            <a:ext cx="4162800" cy="1169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7" name="Google Shape;77;p9"/>
          <p:cNvSpPr txBox="1">
            <a:spLocks noGrp="1"/>
          </p:cNvSpPr>
          <p:nvPr>
            <p:ph type="subTitle" idx="1"/>
          </p:nvPr>
        </p:nvSpPr>
        <p:spPr>
          <a:xfrm>
            <a:off x="1442600" y="2589925"/>
            <a:ext cx="3541200" cy="125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1"/>
        <p:cNvGrpSpPr/>
        <p:nvPr/>
      </p:nvGrpSpPr>
      <p:grpSpPr>
        <a:xfrm>
          <a:off x="0" y="0"/>
          <a:ext cx="0" cy="0"/>
          <a:chOff x="0" y="0"/>
          <a:chExt cx="0" cy="0"/>
        </a:xfrm>
      </p:grpSpPr>
      <p:pic>
        <p:nvPicPr>
          <p:cNvPr id="82" name="Google Shape;82;p11"/>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83" name="Google Shape;83;p11"/>
          <p:cNvPicPr preferRelativeResize="0"/>
          <p:nvPr/>
        </p:nvPicPr>
        <p:blipFill rotWithShape="1">
          <a:blip r:embed="rId3">
            <a:alphaModFix/>
          </a:blip>
          <a:srcRect l="3592" t="5349" r="3583" b="5349"/>
          <a:stretch/>
        </p:blipFill>
        <p:spPr>
          <a:xfrm>
            <a:off x="328225" y="275175"/>
            <a:ext cx="8487701" cy="3503075"/>
          </a:xfrm>
          <a:prstGeom prst="rect">
            <a:avLst/>
          </a:prstGeom>
          <a:noFill/>
          <a:ln>
            <a:noFill/>
          </a:ln>
        </p:spPr>
      </p:pic>
      <p:sp>
        <p:nvSpPr>
          <p:cNvPr id="84" name="Google Shape;84;p11"/>
          <p:cNvSpPr txBox="1">
            <a:spLocks noGrp="1"/>
          </p:cNvSpPr>
          <p:nvPr>
            <p:ph type="title" hasCustomPrompt="1"/>
          </p:nvPr>
        </p:nvSpPr>
        <p:spPr>
          <a:xfrm rot="378">
            <a:off x="2971800" y="2208875"/>
            <a:ext cx="5452200" cy="1511100"/>
          </a:xfrm>
          <a:prstGeom prst="rect">
            <a:avLst/>
          </a:prstGeom>
          <a:noFill/>
          <a:ln>
            <a:noFill/>
          </a:ln>
        </p:spPr>
        <p:txBody>
          <a:bodyPr spcFirstLastPara="1" wrap="square" lIns="91425" tIns="91425" rIns="91425" bIns="91425" anchor="b" anchorCtr="0">
            <a:noAutofit/>
          </a:bodyPr>
          <a:lstStyle>
            <a:lvl1pPr lvl="0" algn="r">
              <a:spcBef>
                <a:spcPts val="0"/>
              </a:spcBef>
              <a:spcAft>
                <a:spcPts val="0"/>
              </a:spcAft>
              <a:buSzPts val="9600"/>
              <a:buNone/>
              <a:defRPr sz="9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5" name="Google Shape;85;p11"/>
          <p:cNvSpPr txBox="1">
            <a:spLocks noGrp="1"/>
          </p:cNvSpPr>
          <p:nvPr>
            <p:ph type="subTitle" idx="1"/>
          </p:nvPr>
        </p:nvSpPr>
        <p:spPr>
          <a:xfrm>
            <a:off x="4196696" y="3852388"/>
            <a:ext cx="4227300" cy="4404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 name="Google Shape;86;p11"/>
          <p:cNvSpPr>
            <a:spLocks noGrp="1"/>
          </p:cNvSpPr>
          <p:nvPr>
            <p:ph type="pic" idx="2"/>
          </p:nvPr>
        </p:nvSpPr>
        <p:spPr>
          <a:xfrm>
            <a:off x="720000" y="540000"/>
            <a:ext cx="1651800" cy="4603500"/>
          </a:xfrm>
          <a:prstGeom prst="rect">
            <a:avLst/>
          </a:prstGeom>
          <a:noFill/>
          <a:ln>
            <a:noFill/>
          </a:ln>
        </p:spPr>
      </p:sp>
      <p:sp>
        <p:nvSpPr>
          <p:cNvPr id="87" name="Google Shape;87;p11"/>
          <p:cNvSpPr/>
          <p:nvPr/>
        </p:nvSpPr>
        <p:spPr>
          <a:xfrm>
            <a:off x="5972775" y="511513"/>
            <a:ext cx="457900" cy="56950"/>
          </a:xfrm>
          <a:custGeom>
            <a:avLst/>
            <a:gdLst/>
            <a:ahLst/>
            <a:cxnLst/>
            <a:rect l="l" t="t" r="r" b="b"/>
            <a:pathLst>
              <a:path w="18316" h="2278" extrusionOk="0">
                <a:moveTo>
                  <a:pt x="1" y="0"/>
                </a:moveTo>
                <a:lnTo>
                  <a:pt x="1" y="2278"/>
                </a:lnTo>
                <a:lnTo>
                  <a:pt x="18316" y="2278"/>
                </a:lnTo>
                <a:lnTo>
                  <a:pt x="18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rot="5400000">
            <a:off x="2399600" y="4702513"/>
            <a:ext cx="457900" cy="56950"/>
          </a:xfrm>
          <a:custGeom>
            <a:avLst/>
            <a:gdLst/>
            <a:ahLst/>
            <a:cxnLst/>
            <a:rect l="l" t="t" r="r" b="b"/>
            <a:pathLst>
              <a:path w="18316" h="2278" extrusionOk="0">
                <a:moveTo>
                  <a:pt x="1" y="0"/>
                </a:moveTo>
                <a:lnTo>
                  <a:pt x="1" y="2278"/>
                </a:lnTo>
                <a:lnTo>
                  <a:pt x="18316" y="2278"/>
                </a:lnTo>
                <a:lnTo>
                  <a:pt x="18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0"/>
        <p:cNvGrpSpPr/>
        <p:nvPr/>
      </p:nvGrpSpPr>
      <p:grpSpPr>
        <a:xfrm>
          <a:off x="0" y="0"/>
          <a:ext cx="0" cy="0"/>
          <a:chOff x="0" y="0"/>
          <a:chExt cx="0" cy="0"/>
        </a:xfrm>
      </p:grpSpPr>
      <p:pic>
        <p:nvPicPr>
          <p:cNvPr id="91" name="Google Shape;91;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2" name="Google Shape;92;p13"/>
          <p:cNvSpPr txBox="1">
            <a:spLocks noGrp="1"/>
          </p:cNvSpPr>
          <p:nvPr>
            <p:ph type="title"/>
          </p:nvPr>
        </p:nvSpPr>
        <p:spPr>
          <a:xfrm>
            <a:off x="1883410" y="1462800"/>
            <a:ext cx="2513100" cy="527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3" name="Google Shape;93;p13"/>
          <p:cNvSpPr txBox="1">
            <a:spLocks noGrp="1"/>
          </p:cNvSpPr>
          <p:nvPr>
            <p:ph type="title" idx="2" hasCustomPrompt="1"/>
          </p:nvPr>
        </p:nvSpPr>
        <p:spPr>
          <a:xfrm rot="2606">
            <a:off x="4748162" y="2647762"/>
            <a:ext cx="791400" cy="555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4" name="Google Shape;94;p13"/>
          <p:cNvSpPr txBox="1">
            <a:spLocks noGrp="1"/>
          </p:cNvSpPr>
          <p:nvPr>
            <p:ph type="title" idx="3" hasCustomPrompt="1"/>
          </p:nvPr>
        </p:nvSpPr>
        <p:spPr>
          <a:xfrm>
            <a:off x="4748165" y="3875931"/>
            <a:ext cx="791400" cy="526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5" name="Google Shape;95;p13"/>
          <p:cNvSpPr txBox="1">
            <a:spLocks noGrp="1"/>
          </p:cNvSpPr>
          <p:nvPr>
            <p:ph type="title" idx="4" hasCustomPrompt="1"/>
          </p:nvPr>
        </p:nvSpPr>
        <p:spPr>
          <a:xfrm>
            <a:off x="859013" y="2647883"/>
            <a:ext cx="791400" cy="555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6" name="Google Shape;96;p13"/>
          <p:cNvSpPr txBox="1">
            <a:spLocks noGrp="1"/>
          </p:cNvSpPr>
          <p:nvPr>
            <p:ph type="title" idx="5"/>
          </p:nvPr>
        </p:nvSpPr>
        <p:spPr>
          <a:xfrm>
            <a:off x="1883410" y="2661875"/>
            <a:ext cx="2513100" cy="527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7" name="Google Shape;97;p13"/>
          <p:cNvSpPr txBox="1">
            <a:spLocks noGrp="1"/>
          </p:cNvSpPr>
          <p:nvPr>
            <p:ph type="title" idx="6"/>
          </p:nvPr>
        </p:nvSpPr>
        <p:spPr>
          <a:xfrm>
            <a:off x="1883410" y="3875340"/>
            <a:ext cx="2513100" cy="527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8" name="Google Shape;98;p13"/>
          <p:cNvSpPr txBox="1">
            <a:spLocks noGrp="1"/>
          </p:cNvSpPr>
          <p:nvPr>
            <p:ph type="title" idx="7"/>
          </p:nvPr>
        </p:nvSpPr>
        <p:spPr>
          <a:xfrm>
            <a:off x="5770691" y="3875340"/>
            <a:ext cx="2514300" cy="527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9" name="Google Shape;99;p13"/>
          <p:cNvSpPr txBox="1">
            <a:spLocks noGrp="1"/>
          </p:cNvSpPr>
          <p:nvPr>
            <p:ph type="title" idx="8"/>
          </p:nvPr>
        </p:nvSpPr>
        <p:spPr>
          <a:xfrm>
            <a:off x="5770691" y="2661875"/>
            <a:ext cx="2514300" cy="527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3"/>
          <p:cNvSpPr txBox="1">
            <a:spLocks noGrp="1"/>
          </p:cNvSpPr>
          <p:nvPr>
            <p:ph type="title" idx="9"/>
          </p:nvPr>
        </p:nvSpPr>
        <p:spPr>
          <a:xfrm>
            <a:off x="5770691" y="1460100"/>
            <a:ext cx="2514300" cy="5304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1" name="Google Shape;101;p13"/>
          <p:cNvSpPr txBox="1">
            <a:spLocks noGrp="1"/>
          </p:cNvSpPr>
          <p:nvPr>
            <p:ph type="title" idx="13" hasCustomPrompt="1"/>
          </p:nvPr>
        </p:nvSpPr>
        <p:spPr>
          <a:xfrm rot="2606">
            <a:off x="4748162" y="1476158"/>
            <a:ext cx="791400" cy="529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2" name="Google Shape;102;p13"/>
          <p:cNvSpPr txBox="1">
            <a:spLocks noGrp="1"/>
          </p:cNvSpPr>
          <p:nvPr>
            <p:ph type="title" idx="14" hasCustomPrompt="1"/>
          </p:nvPr>
        </p:nvSpPr>
        <p:spPr>
          <a:xfrm rot="1303">
            <a:off x="859012" y="1476000"/>
            <a:ext cx="791400" cy="530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3" name="Google Shape;103;p13"/>
          <p:cNvSpPr txBox="1">
            <a:spLocks noGrp="1"/>
          </p:cNvSpPr>
          <p:nvPr>
            <p:ph type="title" idx="15" hasCustomPrompt="1"/>
          </p:nvPr>
        </p:nvSpPr>
        <p:spPr>
          <a:xfrm rot="1303">
            <a:off x="859012" y="3875938"/>
            <a:ext cx="791400" cy="526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4" name="Google Shape;104;p13"/>
          <p:cNvSpPr txBox="1">
            <a:spLocks noGrp="1"/>
          </p:cNvSpPr>
          <p:nvPr>
            <p:ph type="title" idx="16"/>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5" name="Google Shape;105;p13"/>
          <p:cNvSpPr/>
          <p:nvPr/>
        </p:nvSpPr>
        <p:spPr>
          <a:xfrm>
            <a:off x="7881749" y="3621375"/>
            <a:ext cx="3836651" cy="3978897"/>
          </a:xfrm>
          <a:custGeom>
            <a:avLst/>
            <a:gdLst/>
            <a:ahLst/>
            <a:cxnLst/>
            <a:rect l="l" t="t" r="r" b="b"/>
            <a:pathLst>
              <a:path w="23951" h="24839" extrusionOk="0">
                <a:moveTo>
                  <a:pt x="10045" y="1264"/>
                </a:moveTo>
                <a:cubicBezTo>
                  <a:pt x="10155" y="1264"/>
                  <a:pt x="10266" y="1266"/>
                  <a:pt x="10376" y="1269"/>
                </a:cubicBezTo>
                <a:cubicBezTo>
                  <a:pt x="10264" y="1300"/>
                  <a:pt x="10153" y="1333"/>
                  <a:pt x="10043" y="1367"/>
                </a:cubicBezTo>
                <a:cubicBezTo>
                  <a:pt x="9710" y="1335"/>
                  <a:pt x="9384" y="1316"/>
                  <a:pt x="9064" y="1307"/>
                </a:cubicBezTo>
                <a:cubicBezTo>
                  <a:pt x="9231" y="1292"/>
                  <a:pt x="9400" y="1281"/>
                  <a:pt x="9568" y="1275"/>
                </a:cubicBezTo>
                <a:cubicBezTo>
                  <a:pt x="9726" y="1268"/>
                  <a:pt x="9886" y="1264"/>
                  <a:pt x="10045" y="1264"/>
                </a:cubicBezTo>
                <a:close/>
                <a:moveTo>
                  <a:pt x="10644" y="1281"/>
                </a:moveTo>
                <a:cubicBezTo>
                  <a:pt x="12396" y="1377"/>
                  <a:pt x="14152" y="1896"/>
                  <a:pt x="15784" y="2801"/>
                </a:cubicBezTo>
                <a:cubicBezTo>
                  <a:pt x="16056" y="2951"/>
                  <a:pt x="16321" y="3112"/>
                  <a:pt x="16582" y="3285"/>
                </a:cubicBezTo>
                <a:cubicBezTo>
                  <a:pt x="15533" y="2743"/>
                  <a:pt x="14286" y="2256"/>
                  <a:pt x="12808" y="1873"/>
                </a:cubicBezTo>
                <a:cubicBezTo>
                  <a:pt x="11908" y="1640"/>
                  <a:pt x="11059" y="1478"/>
                  <a:pt x="10254" y="1388"/>
                </a:cubicBezTo>
                <a:cubicBezTo>
                  <a:pt x="10384" y="1350"/>
                  <a:pt x="10514" y="1314"/>
                  <a:pt x="10644" y="1281"/>
                </a:cubicBezTo>
                <a:close/>
                <a:moveTo>
                  <a:pt x="9844" y="83"/>
                </a:moveTo>
                <a:cubicBezTo>
                  <a:pt x="11188" y="83"/>
                  <a:pt x="12580" y="316"/>
                  <a:pt x="13939" y="771"/>
                </a:cubicBezTo>
                <a:cubicBezTo>
                  <a:pt x="13898" y="770"/>
                  <a:pt x="13856" y="770"/>
                  <a:pt x="13815" y="770"/>
                </a:cubicBezTo>
                <a:cubicBezTo>
                  <a:pt x="13009" y="770"/>
                  <a:pt x="12172" y="858"/>
                  <a:pt x="11323" y="1035"/>
                </a:cubicBezTo>
                <a:cubicBezTo>
                  <a:pt x="11093" y="1083"/>
                  <a:pt x="10864" y="1137"/>
                  <a:pt x="10637" y="1196"/>
                </a:cubicBezTo>
                <a:cubicBezTo>
                  <a:pt x="10436" y="1186"/>
                  <a:pt x="10235" y="1181"/>
                  <a:pt x="10034" y="1181"/>
                </a:cubicBezTo>
                <a:cubicBezTo>
                  <a:pt x="9878" y="1181"/>
                  <a:pt x="9722" y="1184"/>
                  <a:pt x="9565" y="1191"/>
                </a:cubicBezTo>
                <a:cubicBezTo>
                  <a:pt x="9166" y="1208"/>
                  <a:pt x="8772" y="1248"/>
                  <a:pt x="8381" y="1311"/>
                </a:cubicBezTo>
                <a:cubicBezTo>
                  <a:pt x="8173" y="1317"/>
                  <a:pt x="7968" y="1330"/>
                  <a:pt x="7766" y="1348"/>
                </a:cubicBezTo>
                <a:cubicBezTo>
                  <a:pt x="5935" y="1509"/>
                  <a:pt x="4308" y="2128"/>
                  <a:pt x="3065" y="3136"/>
                </a:cubicBezTo>
                <a:cubicBezTo>
                  <a:pt x="2223" y="3820"/>
                  <a:pt x="1529" y="4712"/>
                  <a:pt x="1023" y="5741"/>
                </a:cubicBezTo>
                <a:cubicBezTo>
                  <a:pt x="1924" y="3333"/>
                  <a:pt x="4096" y="1335"/>
                  <a:pt x="6782" y="521"/>
                </a:cubicBezTo>
                <a:cubicBezTo>
                  <a:pt x="7749" y="227"/>
                  <a:pt x="8782" y="83"/>
                  <a:pt x="9844" y="83"/>
                </a:cubicBezTo>
                <a:close/>
                <a:moveTo>
                  <a:pt x="7748" y="1433"/>
                </a:moveTo>
                <a:lnTo>
                  <a:pt x="7748" y="1433"/>
                </a:lnTo>
                <a:cubicBezTo>
                  <a:pt x="6189" y="1781"/>
                  <a:pt x="4749" y="2483"/>
                  <a:pt x="3575" y="3482"/>
                </a:cubicBezTo>
                <a:cubicBezTo>
                  <a:pt x="2184" y="4668"/>
                  <a:pt x="1125" y="6335"/>
                  <a:pt x="552" y="8201"/>
                </a:cubicBezTo>
                <a:cubicBezTo>
                  <a:pt x="569" y="7653"/>
                  <a:pt x="638" y="7125"/>
                  <a:pt x="758" y="6616"/>
                </a:cubicBezTo>
                <a:cubicBezTo>
                  <a:pt x="769" y="6563"/>
                  <a:pt x="783" y="6510"/>
                  <a:pt x="796" y="6458"/>
                </a:cubicBezTo>
                <a:cubicBezTo>
                  <a:pt x="1306" y="5152"/>
                  <a:pt x="2102" y="4022"/>
                  <a:pt x="3118" y="3201"/>
                </a:cubicBezTo>
                <a:cubicBezTo>
                  <a:pt x="4343" y="2206"/>
                  <a:pt x="5944" y="1596"/>
                  <a:pt x="7748" y="1433"/>
                </a:cubicBezTo>
                <a:close/>
                <a:moveTo>
                  <a:pt x="582" y="7069"/>
                </a:moveTo>
                <a:lnTo>
                  <a:pt x="582" y="7069"/>
                </a:lnTo>
                <a:cubicBezTo>
                  <a:pt x="503" y="7531"/>
                  <a:pt x="463" y="8006"/>
                  <a:pt x="465" y="8498"/>
                </a:cubicBezTo>
                <a:cubicBezTo>
                  <a:pt x="345" y="8931"/>
                  <a:pt x="251" y="9374"/>
                  <a:pt x="185" y="9824"/>
                </a:cubicBezTo>
                <a:cubicBezTo>
                  <a:pt x="170" y="9921"/>
                  <a:pt x="157" y="10017"/>
                  <a:pt x="145" y="10116"/>
                </a:cubicBezTo>
                <a:cubicBezTo>
                  <a:pt x="142" y="9724"/>
                  <a:pt x="159" y="9338"/>
                  <a:pt x="198" y="8960"/>
                </a:cubicBezTo>
                <a:cubicBezTo>
                  <a:pt x="264" y="8307"/>
                  <a:pt x="393" y="7673"/>
                  <a:pt x="582" y="7069"/>
                </a:cubicBezTo>
                <a:close/>
                <a:moveTo>
                  <a:pt x="8773" y="1386"/>
                </a:moveTo>
                <a:cubicBezTo>
                  <a:pt x="9121" y="1386"/>
                  <a:pt x="9476" y="1401"/>
                  <a:pt x="9840" y="1431"/>
                </a:cubicBezTo>
                <a:cubicBezTo>
                  <a:pt x="6770" y="2436"/>
                  <a:pt x="4053" y="4502"/>
                  <a:pt x="2386" y="7151"/>
                </a:cubicBezTo>
                <a:cubicBezTo>
                  <a:pt x="1669" y="8292"/>
                  <a:pt x="1142" y="9534"/>
                  <a:pt x="815" y="10817"/>
                </a:cubicBezTo>
                <a:cubicBezTo>
                  <a:pt x="637" y="10008"/>
                  <a:pt x="547" y="9241"/>
                  <a:pt x="546" y="8510"/>
                </a:cubicBezTo>
                <a:cubicBezTo>
                  <a:pt x="1092" y="6543"/>
                  <a:pt x="2176" y="4781"/>
                  <a:pt x="3626" y="3545"/>
                </a:cubicBezTo>
                <a:cubicBezTo>
                  <a:pt x="4944" y="2421"/>
                  <a:pt x="6603" y="1677"/>
                  <a:pt x="8386" y="1392"/>
                </a:cubicBezTo>
                <a:cubicBezTo>
                  <a:pt x="8515" y="1388"/>
                  <a:pt x="8643" y="1386"/>
                  <a:pt x="8773" y="1386"/>
                </a:cubicBezTo>
                <a:close/>
                <a:moveTo>
                  <a:pt x="17774" y="4072"/>
                </a:moveTo>
                <a:lnTo>
                  <a:pt x="17774" y="4072"/>
                </a:lnTo>
                <a:cubicBezTo>
                  <a:pt x="19368" y="5112"/>
                  <a:pt x="20372" y="6260"/>
                  <a:pt x="20998" y="7223"/>
                </a:cubicBezTo>
                <a:cubicBezTo>
                  <a:pt x="21897" y="8607"/>
                  <a:pt x="22423" y="10249"/>
                  <a:pt x="22561" y="11977"/>
                </a:cubicBezTo>
                <a:cubicBezTo>
                  <a:pt x="22512" y="11752"/>
                  <a:pt x="22455" y="11523"/>
                  <a:pt x="22389" y="11289"/>
                </a:cubicBezTo>
                <a:cubicBezTo>
                  <a:pt x="21770" y="9109"/>
                  <a:pt x="20623" y="7333"/>
                  <a:pt x="20157" y="6671"/>
                </a:cubicBezTo>
                <a:cubicBezTo>
                  <a:pt x="19471" y="5694"/>
                  <a:pt x="18665" y="4818"/>
                  <a:pt x="17774" y="4072"/>
                </a:cubicBezTo>
                <a:close/>
                <a:moveTo>
                  <a:pt x="468" y="8802"/>
                </a:moveTo>
                <a:cubicBezTo>
                  <a:pt x="490" y="9499"/>
                  <a:pt x="592" y="10228"/>
                  <a:pt x="770" y="10994"/>
                </a:cubicBezTo>
                <a:cubicBezTo>
                  <a:pt x="626" y="11602"/>
                  <a:pt x="524" y="12219"/>
                  <a:pt x="468" y="12837"/>
                </a:cubicBezTo>
                <a:cubicBezTo>
                  <a:pt x="311" y="12128"/>
                  <a:pt x="210" y="11435"/>
                  <a:pt x="168" y="10759"/>
                </a:cubicBezTo>
                <a:cubicBezTo>
                  <a:pt x="187" y="10448"/>
                  <a:pt x="221" y="10140"/>
                  <a:pt x="264" y="9836"/>
                </a:cubicBezTo>
                <a:cubicBezTo>
                  <a:pt x="316" y="9487"/>
                  <a:pt x="383" y="9141"/>
                  <a:pt x="468" y="8802"/>
                </a:cubicBezTo>
                <a:close/>
                <a:moveTo>
                  <a:pt x="13820" y="856"/>
                </a:moveTo>
                <a:cubicBezTo>
                  <a:pt x="13944" y="856"/>
                  <a:pt x="14068" y="858"/>
                  <a:pt x="14191" y="862"/>
                </a:cubicBezTo>
                <a:cubicBezTo>
                  <a:pt x="14639" y="1021"/>
                  <a:pt x="15082" y="1206"/>
                  <a:pt x="15518" y="1415"/>
                </a:cubicBezTo>
                <a:cubicBezTo>
                  <a:pt x="18398" y="2794"/>
                  <a:pt x="20658" y="5011"/>
                  <a:pt x="21881" y="7661"/>
                </a:cubicBezTo>
                <a:cubicBezTo>
                  <a:pt x="22794" y="9641"/>
                  <a:pt x="23085" y="11824"/>
                  <a:pt x="22752" y="13857"/>
                </a:cubicBezTo>
                <a:cubicBezTo>
                  <a:pt x="22762" y="13465"/>
                  <a:pt x="22738" y="13055"/>
                  <a:pt x="22676" y="12623"/>
                </a:cubicBezTo>
                <a:cubicBezTo>
                  <a:pt x="22629" y="10642"/>
                  <a:pt x="22083" y="8748"/>
                  <a:pt x="21065" y="7179"/>
                </a:cubicBezTo>
                <a:cubicBezTo>
                  <a:pt x="20361" y="6093"/>
                  <a:pt x="19180" y="4777"/>
                  <a:pt x="17225" y="3639"/>
                </a:cubicBezTo>
                <a:cubicBezTo>
                  <a:pt x="16775" y="3302"/>
                  <a:pt x="16307" y="2997"/>
                  <a:pt x="15823" y="2729"/>
                </a:cubicBezTo>
                <a:cubicBezTo>
                  <a:pt x="14259" y="1862"/>
                  <a:pt x="12581" y="1348"/>
                  <a:pt x="10901" y="1216"/>
                </a:cubicBezTo>
                <a:cubicBezTo>
                  <a:pt x="11046" y="1181"/>
                  <a:pt x="11193" y="1148"/>
                  <a:pt x="11338" y="1118"/>
                </a:cubicBezTo>
                <a:cubicBezTo>
                  <a:pt x="12185" y="942"/>
                  <a:pt x="13017" y="856"/>
                  <a:pt x="13820" y="856"/>
                </a:cubicBezTo>
                <a:close/>
                <a:moveTo>
                  <a:pt x="142" y="11402"/>
                </a:moveTo>
                <a:lnTo>
                  <a:pt x="142" y="11402"/>
                </a:lnTo>
                <a:cubicBezTo>
                  <a:pt x="206" y="11959"/>
                  <a:pt x="307" y="12527"/>
                  <a:pt x="449" y="13104"/>
                </a:cubicBezTo>
                <a:cubicBezTo>
                  <a:pt x="422" y="13480"/>
                  <a:pt x="413" y="13856"/>
                  <a:pt x="420" y="14230"/>
                </a:cubicBezTo>
                <a:cubicBezTo>
                  <a:pt x="223" y="13281"/>
                  <a:pt x="131" y="12333"/>
                  <a:pt x="142" y="11402"/>
                </a:cubicBezTo>
                <a:close/>
                <a:moveTo>
                  <a:pt x="22667" y="13431"/>
                </a:moveTo>
                <a:cubicBezTo>
                  <a:pt x="22683" y="13816"/>
                  <a:pt x="22666" y="14195"/>
                  <a:pt x="22609" y="14561"/>
                </a:cubicBezTo>
                <a:cubicBezTo>
                  <a:pt x="22576" y="14698"/>
                  <a:pt x="22540" y="14835"/>
                  <a:pt x="22500" y="14972"/>
                </a:cubicBezTo>
                <a:cubicBezTo>
                  <a:pt x="22589" y="14457"/>
                  <a:pt x="22645" y="13943"/>
                  <a:pt x="22667" y="13431"/>
                </a:cubicBezTo>
                <a:close/>
                <a:moveTo>
                  <a:pt x="21934" y="16452"/>
                </a:moveTo>
                <a:cubicBezTo>
                  <a:pt x="21934" y="16453"/>
                  <a:pt x="21933" y="16454"/>
                  <a:pt x="21933" y="16456"/>
                </a:cubicBezTo>
                <a:cubicBezTo>
                  <a:pt x="21211" y="17937"/>
                  <a:pt x="20039" y="19288"/>
                  <a:pt x="18535" y="20399"/>
                </a:cubicBezTo>
                <a:cubicBezTo>
                  <a:pt x="19816" y="19274"/>
                  <a:pt x="20960" y="17949"/>
                  <a:pt x="21934" y="16452"/>
                </a:cubicBezTo>
                <a:close/>
                <a:moveTo>
                  <a:pt x="14461" y="873"/>
                </a:moveTo>
                <a:lnTo>
                  <a:pt x="14461" y="873"/>
                </a:lnTo>
                <a:cubicBezTo>
                  <a:pt x="15739" y="948"/>
                  <a:pt x="16927" y="1253"/>
                  <a:pt x="17945" y="1779"/>
                </a:cubicBezTo>
                <a:cubicBezTo>
                  <a:pt x="20157" y="2921"/>
                  <a:pt x="21914" y="5262"/>
                  <a:pt x="22893" y="8372"/>
                </a:cubicBezTo>
                <a:cubicBezTo>
                  <a:pt x="23712" y="10975"/>
                  <a:pt x="23868" y="13565"/>
                  <a:pt x="23341" y="15862"/>
                </a:cubicBezTo>
                <a:cubicBezTo>
                  <a:pt x="22747" y="18452"/>
                  <a:pt x="21251" y="20696"/>
                  <a:pt x="19237" y="22016"/>
                </a:cubicBezTo>
                <a:cubicBezTo>
                  <a:pt x="18805" y="22298"/>
                  <a:pt x="18347" y="22541"/>
                  <a:pt x="17865" y="22741"/>
                </a:cubicBezTo>
                <a:cubicBezTo>
                  <a:pt x="17956" y="22674"/>
                  <a:pt x="18045" y="22605"/>
                  <a:pt x="18134" y="22535"/>
                </a:cubicBezTo>
                <a:cubicBezTo>
                  <a:pt x="19891" y="21128"/>
                  <a:pt x="21275" y="19099"/>
                  <a:pt x="22035" y="16824"/>
                </a:cubicBezTo>
                <a:cubicBezTo>
                  <a:pt x="22155" y="16467"/>
                  <a:pt x="22256" y="16108"/>
                  <a:pt x="22342" y="15747"/>
                </a:cubicBezTo>
                <a:cubicBezTo>
                  <a:pt x="22501" y="15401"/>
                  <a:pt x="22614" y="15020"/>
                  <a:pt x="22682" y="14610"/>
                </a:cubicBezTo>
                <a:cubicBezTo>
                  <a:pt x="23231" y="12358"/>
                  <a:pt x="22988" y="9862"/>
                  <a:pt x="21955" y="7625"/>
                </a:cubicBezTo>
                <a:cubicBezTo>
                  <a:pt x="20724" y="4958"/>
                  <a:pt x="18450" y="2727"/>
                  <a:pt x="15553" y="1339"/>
                </a:cubicBezTo>
                <a:cubicBezTo>
                  <a:pt x="15193" y="1167"/>
                  <a:pt x="14829" y="1011"/>
                  <a:pt x="14461" y="873"/>
                </a:cubicBezTo>
                <a:close/>
                <a:moveTo>
                  <a:pt x="10051" y="1452"/>
                </a:moveTo>
                <a:cubicBezTo>
                  <a:pt x="10910" y="1536"/>
                  <a:pt x="11817" y="1703"/>
                  <a:pt x="12786" y="1954"/>
                </a:cubicBezTo>
                <a:cubicBezTo>
                  <a:pt x="14571" y="2415"/>
                  <a:pt x="16014" y="3030"/>
                  <a:pt x="17180" y="3708"/>
                </a:cubicBezTo>
                <a:cubicBezTo>
                  <a:pt x="18281" y="4534"/>
                  <a:pt x="19271" y="5555"/>
                  <a:pt x="20089" y="6721"/>
                </a:cubicBezTo>
                <a:cubicBezTo>
                  <a:pt x="21011" y="8032"/>
                  <a:pt x="22270" y="10395"/>
                  <a:pt x="22594" y="12654"/>
                </a:cubicBezTo>
                <a:cubicBezTo>
                  <a:pt x="22615" y="13635"/>
                  <a:pt x="22513" y="14637"/>
                  <a:pt x="22285" y="15630"/>
                </a:cubicBezTo>
                <a:cubicBezTo>
                  <a:pt x="22256" y="15708"/>
                  <a:pt x="22227" y="15784"/>
                  <a:pt x="22196" y="15861"/>
                </a:cubicBezTo>
                <a:cubicBezTo>
                  <a:pt x="22149" y="15954"/>
                  <a:pt x="22097" y="16044"/>
                  <a:pt x="22040" y="16134"/>
                </a:cubicBezTo>
                <a:cubicBezTo>
                  <a:pt x="20869" y="17998"/>
                  <a:pt x="19440" y="19603"/>
                  <a:pt x="17810" y="20902"/>
                </a:cubicBezTo>
                <a:cubicBezTo>
                  <a:pt x="17319" y="21218"/>
                  <a:pt x="16799" y="21510"/>
                  <a:pt x="16254" y="21773"/>
                </a:cubicBezTo>
                <a:cubicBezTo>
                  <a:pt x="14599" y="22574"/>
                  <a:pt x="12922" y="23019"/>
                  <a:pt x="11336" y="23093"/>
                </a:cubicBezTo>
                <a:cubicBezTo>
                  <a:pt x="10381" y="22843"/>
                  <a:pt x="9457" y="22471"/>
                  <a:pt x="8592" y="21982"/>
                </a:cubicBezTo>
                <a:cubicBezTo>
                  <a:pt x="4825" y="19850"/>
                  <a:pt x="2735" y="16165"/>
                  <a:pt x="1646" y="13449"/>
                </a:cubicBezTo>
                <a:cubicBezTo>
                  <a:pt x="1301" y="12590"/>
                  <a:pt x="1039" y="11773"/>
                  <a:pt x="855" y="10994"/>
                </a:cubicBezTo>
                <a:cubicBezTo>
                  <a:pt x="1178" y="9663"/>
                  <a:pt x="1714" y="8374"/>
                  <a:pt x="2456" y="7195"/>
                </a:cubicBezTo>
                <a:cubicBezTo>
                  <a:pt x="4145" y="4510"/>
                  <a:pt x="6924" y="2428"/>
                  <a:pt x="10051" y="1452"/>
                </a:cubicBezTo>
                <a:close/>
                <a:moveTo>
                  <a:pt x="813" y="11174"/>
                </a:moveTo>
                <a:cubicBezTo>
                  <a:pt x="994" y="11909"/>
                  <a:pt x="1247" y="12676"/>
                  <a:pt x="1569" y="13481"/>
                </a:cubicBezTo>
                <a:cubicBezTo>
                  <a:pt x="2663" y="16209"/>
                  <a:pt x="4763" y="19910"/>
                  <a:pt x="8551" y="22053"/>
                </a:cubicBezTo>
                <a:cubicBezTo>
                  <a:pt x="9344" y="22503"/>
                  <a:pt x="10187" y="22854"/>
                  <a:pt x="11058" y="23102"/>
                </a:cubicBezTo>
                <a:cubicBezTo>
                  <a:pt x="10997" y="23103"/>
                  <a:pt x="10936" y="23104"/>
                  <a:pt x="10875" y="23104"/>
                </a:cubicBezTo>
                <a:cubicBezTo>
                  <a:pt x="10006" y="23104"/>
                  <a:pt x="9168" y="22990"/>
                  <a:pt x="8381" y="22758"/>
                </a:cubicBezTo>
                <a:cubicBezTo>
                  <a:pt x="5394" y="21879"/>
                  <a:pt x="2809" y="19214"/>
                  <a:pt x="1290" y="15444"/>
                </a:cubicBezTo>
                <a:cubicBezTo>
                  <a:pt x="970" y="14647"/>
                  <a:pt x="716" y="13864"/>
                  <a:pt x="530" y="13098"/>
                </a:cubicBezTo>
                <a:cubicBezTo>
                  <a:pt x="576" y="12452"/>
                  <a:pt x="670" y="11808"/>
                  <a:pt x="813" y="11174"/>
                </a:cubicBezTo>
                <a:close/>
                <a:moveTo>
                  <a:pt x="17190" y="21372"/>
                </a:moveTo>
                <a:lnTo>
                  <a:pt x="17190" y="21372"/>
                </a:lnTo>
                <a:cubicBezTo>
                  <a:pt x="16172" y="22111"/>
                  <a:pt x="15085" y="22735"/>
                  <a:pt x="13940" y="23231"/>
                </a:cubicBezTo>
                <a:cubicBezTo>
                  <a:pt x="13777" y="23303"/>
                  <a:pt x="13614" y="23370"/>
                  <a:pt x="13452" y="23433"/>
                </a:cubicBezTo>
                <a:cubicBezTo>
                  <a:pt x="12830" y="23393"/>
                  <a:pt x="12211" y="23301"/>
                  <a:pt x="11604" y="23157"/>
                </a:cubicBezTo>
                <a:cubicBezTo>
                  <a:pt x="13122" y="23049"/>
                  <a:pt x="14718" y="22608"/>
                  <a:pt x="16289" y="21845"/>
                </a:cubicBezTo>
                <a:cubicBezTo>
                  <a:pt x="16598" y="21696"/>
                  <a:pt x="16898" y="21537"/>
                  <a:pt x="17190" y="21372"/>
                </a:cubicBezTo>
                <a:close/>
                <a:moveTo>
                  <a:pt x="22137" y="16213"/>
                </a:moveTo>
                <a:lnTo>
                  <a:pt x="22137" y="16213"/>
                </a:lnTo>
                <a:cubicBezTo>
                  <a:pt x="22081" y="16409"/>
                  <a:pt x="22022" y="16604"/>
                  <a:pt x="21956" y="16799"/>
                </a:cubicBezTo>
                <a:cubicBezTo>
                  <a:pt x="21202" y="19059"/>
                  <a:pt x="19826" y="21075"/>
                  <a:pt x="18082" y="22471"/>
                </a:cubicBezTo>
                <a:cubicBezTo>
                  <a:pt x="17912" y="22606"/>
                  <a:pt x="17738" y="22737"/>
                  <a:pt x="17562" y="22862"/>
                </a:cubicBezTo>
                <a:cubicBezTo>
                  <a:pt x="16515" y="23254"/>
                  <a:pt x="15369" y="23456"/>
                  <a:pt x="14170" y="23456"/>
                </a:cubicBezTo>
                <a:cubicBezTo>
                  <a:pt x="14102" y="23456"/>
                  <a:pt x="14033" y="23456"/>
                  <a:pt x="13965" y="23454"/>
                </a:cubicBezTo>
                <a:cubicBezTo>
                  <a:pt x="13858" y="23452"/>
                  <a:pt x="13752" y="23449"/>
                  <a:pt x="13646" y="23444"/>
                </a:cubicBezTo>
                <a:cubicBezTo>
                  <a:pt x="13755" y="23399"/>
                  <a:pt x="13864" y="23354"/>
                  <a:pt x="13973" y="23306"/>
                </a:cubicBezTo>
                <a:cubicBezTo>
                  <a:pt x="15360" y="22705"/>
                  <a:pt x="16662" y="21919"/>
                  <a:pt x="17858" y="20967"/>
                </a:cubicBezTo>
                <a:cubicBezTo>
                  <a:pt x="19723" y="19766"/>
                  <a:pt x="21168" y="18217"/>
                  <a:pt x="22007" y="16492"/>
                </a:cubicBezTo>
                <a:cubicBezTo>
                  <a:pt x="22052" y="16400"/>
                  <a:pt x="22096" y="16307"/>
                  <a:pt x="22137" y="16213"/>
                </a:cubicBezTo>
                <a:close/>
                <a:moveTo>
                  <a:pt x="553" y="15135"/>
                </a:moveTo>
                <a:lnTo>
                  <a:pt x="553" y="15135"/>
                </a:lnTo>
                <a:cubicBezTo>
                  <a:pt x="725" y="15761"/>
                  <a:pt x="940" y="16386"/>
                  <a:pt x="1202" y="17006"/>
                </a:cubicBezTo>
                <a:cubicBezTo>
                  <a:pt x="2141" y="19240"/>
                  <a:pt x="3549" y="21138"/>
                  <a:pt x="5274" y="22499"/>
                </a:cubicBezTo>
                <a:cubicBezTo>
                  <a:pt x="6249" y="23268"/>
                  <a:pt x="7326" y="23861"/>
                  <a:pt x="8446" y="24259"/>
                </a:cubicBezTo>
                <a:cubicBezTo>
                  <a:pt x="8194" y="24232"/>
                  <a:pt x="7946" y="24194"/>
                  <a:pt x="7702" y="24143"/>
                </a:cubicBezTo>
                <a:cubicBezTo>
                  <a:pt x="4793" y="23545"/>
                  <a:pt x="2207" y="21057"/>
                  <a:pt x="1115" y="17807"/>
                </a:cubicBezTo>
                <a:cubicBezTo>
                  <a:pt x="826" y="16941"/>
                  <a:pt x="638" y="16043"/>
                  <a:pt x="553" y="15135"/>
                </a:cubicBezTo>
                <a:close/>
                <a:moveTo>
                  <a:pt x="514" y="13369"/>
                </a:moveTo>
                <a:cubicBezTo>
                  <a:pt x="694" y="14057"/>
                  <a:pt x="927" y="14759"/>
                  <a:pt x="1215" y="15473"/>
                </a:cubicBezTo>
                <a:cubicBezTo>
                  <a:pt x="2744" y="19267"/>
                  <a:pt x="5347" y="21949"/>
                  <a:pt x="8359" y="22836"/>
                </a:cubicBezTo>
                <a:cubicBezTo>
                  <a:pt x="9152" y="23068"/>
                  <a:pt x="9996" y="23184"/>
                  <a:pt x="10872" y="23184"/>
                </a:cubicBezTo>
                <a:cubicBezTo>
                  <a:pt x="11023" y="23184"/>
                  <a:pt x="11175" y="23180"/>
                  <a:pt x="11328" y="23173"/>
                </a:cubicBezTo>
                <a:cubicBezTo>
                  <a:pt x="11967" y="23340"/>
                  <a:pt x="12618" y="23449"/>
                  <a:pt x="13275" y="23502"/>
                </a:cubicBezTo>
                <a:cubicBezTo>
                  <a:pt x="11877" y="24035"/>
                  <a:pt x="10551" y="24301"/>
                  <a:pt x="9310" y="24301"/>
                </a:cubicBezTo>
                <a:cubicBezTo>
                  <a:pt x="9134" y="24301"/>
                  <a:pt x="8961" y="24296"/>
                  <a:pt x="8789" y="24285"/>
                </a:cubicBezTo>
                <a:cubicBezTo>
                  <a:pt x="7563" y="23894"/>
                  <a:pt x="6382" y="23268"/>
                  <a:pt x="5325" y="22433"/>
                </a:cubicBezTo>
                <a:cubicBezTo>
                  <a:pt x="3610" y="21081"/>
                  <a:pt x="2210" y="19193"/>
                  <a:pt x="1276" y="16971"/>
                </a:cubicBezTo>
                <a:cubicBezTo>
                  <a:pt x="956" y="16212"/>
                  <a:pt x="704" y="15442"/>
                  <a:pt x="518" y="14670"/>
                </a:cubicBezTo>
                <a:cubicBezTo>
                  <a:pt x="494" y="14239"/>
                  <a:pt x="493" y="13804"/>
                  <a:pt x="514" y="13369"/>
                </a:cubicBezTo>
                <a:close/>
                <a:moveTo>
                  <a:pt x="17298" y="23043"/>
                </a:moveTo>
                <a:lnTo>
                  <a:pt x="17298" y="23043"/>
                </a:lnTo>
                <a:cubicBezTo>
                  <a:pt x="15619" y="24155"/>
                  <a:pt x="13685" y="24758"/>
                  <a:pt x="11753" y="24758"/>
                </a:cubicBezTo>
                <a:cubicBezTo>
                  <a:pt x="11720" y="24758"/>
                  <a:pt x="11686" y="24757"/>
                  <a:pt x="11653" y="24757"/>
                </a:cubicBezTo>
                <a:cubicBezTo>
                  <a:pt x="10801" y="24748"/>
                  <a:pt x="9945" y="24619"/>
                  <a:pt x="9106" y="24381"/>
                </a:cubicBezTo>
                <a:lnTo>
                  <a:pt x="9106" y="24381"/>
                </a:lnTo>
                <a:cubicBezTo>
                  <a:pt x="9173" y="24382"/>
                  <a:pt x="9241" y="24383"/>
                  <a:pt x="9309" y="24383"/>
                </a:cubicBezTo>
                <a:cubicBezTo>
                  <a:pt x="10607" y="24383"/>
                  <a:pt x="11999" y="24095"/>
                  <a:pt x="13466" y="23517"/>
                </a:cubicBezTo>
                <a:cubicBezTo>
                  <a:pt x="13631" y="23528"/>
                  <a:pt x="13797" y="23534"/>
                  <a:pt x="13962" y="23537"/>
                </a:cubicBezTo>
                <a:cubicBezTo>
                  <a:pt x="14028" y="23538"/>
                  <a:pt x="14094" y="23539"/>
                  <a:pt x="14159" y="23539"/>
                </a:cubicBezTo>
                <a:cubicBezTo>
                  <a:pt x="15261" y="23539"/>
                  <a:pt x="16320" y="23370"/>
                  <a:pt x="17298" y="23043"/>
                </a:cubicBezTo>
                <a:close/>
                <a:moveTo>
                  <a:pt x="9843" y="0"/>
                </a:moveTo>
                <a:cubicBezTo>
                  <a:pt x="8773" y="0"/>
                  <a:pt x="7732" y="146"/>
                  <a:pt x="6758" y="442"/>
                </a:cubicBezTo>
                <a:cubicBezTo>
                  <a:pt x="3785" y="1344"/>
                  <a:pt x="1432" y="3684"/>
                  <a:pt x="717" y="6433"/>
                </a:cubicBezTo>
                <a:cubicBezTo>
                  <a:pt x="411" y="7220"/>
                  <a:pt x="206" y="8068"/>
                  <a:pt x="117" y="8951"/>
                </a:cubicBezTo>
                <a:cubicBezTo>
                  <a:pt x="58" y="9540"/>
                  <a:pt x="47" y="10142"/>
                  <a:pt x="85" y="10759"/>
                </a:cubicBezTo>
                <a:cubicBezTo>
                  <a:pt x="0" y="12039"/>
                  <a:pt x="120" y="13363"/>
                  <a:pt x="436" y="14684"/>
                </a:cubicBezTo>
                <a:cubicBezTo>
                  <a:pt x="498" y="15756"/>
                  <a:pt x="695" y="16815"/>
                  <a:pt x="1038" y="17832"/>
                </a:cubicBezTo>
                <a:cubicBezTo>
                  <a:pt x="2138" y="21110"/>
                  <a:pt x="4747" y="23619"/>
                  <a:pt x="7685" y="24222"/>
                </a:cubicBezTo>
                <a:cubicBezTo>
                  <a:pt x="8040" y="24296"/>
                  <a:pt x="8402" y="24343"/>
                  <a:pt x="8773" y="24367"/>
                </a:cubicBezTo>
                <a:cubicBezTo>
                  <a:pt x="9717" y="24667"/>
                  <a:pt x="10688" y="24828"/>
                  <a:pt x="11652" y="24839"/>
                </a:cubicBezTo>
                <a:lnTo>
                  <a:pt x="11754" y="24839"/>
                </a:lnTo>
                <a:cubicBezTo>
                  <a:pt x="13801" y="24839"/>
                  <a:pt x="15851" y="24169"/>
                  <a:pt x="17601" y="22932"/>
                </a:cubicBezTo>
                <a:cubicBezTo>
                  <a:pt x="18197" y="22710"/>
                  <a:pt x="18761" y="22424"/>
                  <a:pt x="19283" y="22083"/>
                </a:cubicBezTo>
                <a:cubicBezTo>
                  <a:pt x="21314" y="20752"/>
                  <a:pt x="22824" y="18489"/>
                  <a:pt x="23422" y="15878"/>
                </a:cubicBezTo>
                <a:cubicBezTo>
                  <a:pt x="23951" y="13566"/>
                  <a:pt x="23796" y="10961"/>
                  <a:pt x="22972" y="8345"/>
                </a:cubicBezTo>
                <a:cubicBezTo>
                  <a:pt x="21987" y="5216"/>
                  <a:pt x="20215" y="2856"/>
                  <a:pt x="17983" y="1704"/>
                </a:cubicBezTo>
                <a:cubicBezTo>
                  <a:pt x="16887" y="1138"/>
                  <a:pt x="15596" y="826"/>
                  <a:pt x="14206" y="777"/>
                </a:cubicBezTo>
                <a:cubicBezTo>
                  <a:pt x="12764" y="263"/>
                  <a:pt x="11278" y="0"/>
                  <a:pt x="9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a:off x="7881750" y="4603500"/>
            <a:ext cx="259800" cy="259800"/>
          </a:xfrm>
          <a:custGeom>
            <a:avLst/>
            <a:gdLst/>
            <a:ahLst/>
            <a:cxnLst/>
            <a:rect l="l" t="t" r="r" b="b"/>
            <a:pathLst>
              <a:path w="10392" h="10392" extrusionOk="0">
                <a:moveTo>
                  <a:pt x="5197" y="0"/>
                </a:moveTo>
                <a:cubicBezTo>
                  <a:pt x="2327" y="0"/>
                  <a:pt x="1" y="2327"/>
                  <a:pt x="1" y="5196"/>
                </a:cubicBezTo>
                <a:cubicBezTo>
                  <a:pt x="1" y="6574"/>
                  <a:pt x="548" y="7895"/>
                  <a:pt x="1523" y="8870"/>
                </a:cubicBezTo>
                <a:cubicBezTo>
                  <a:pt x="2497" y="9844"/>
                  <a:pt x="3819" y="10391"/>
                  <a:pt x="5197" y="10391"/>
                </a:cubicBezTo>
                <a:cubicBezTo>
                  <a:pt x="6575" y="10391"/>
                  <a:pt x="7896" y="9844"/>
                  <a:pt x="8871" y="8870"/>
                </a:cubicBezTo>
                <a:cubicBezTo>
                  <a:pt x="9844" y="7895"/>
                  <a:pt x="10392" y="6574"/>
                  <a:pt x="10392" y="5196"/>
                </a:cubicBezTo>
                <a:cubicBezTo>
                  <a:pt x="10392" y="3818"/>
                  <a:pt x="9844" y="2496"/>
                  <a:pt x="8871" y="1522"/>
                </a:cubicBezTo>
                <a:cubicBezTo>
                  <a:pt x="7896" y="548"/>
                  <a:pt x="6575" y="0"/>
                  <a:pt x="5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5">
  <p:cSld name="TITLE_ONLY_6">
    <p:spTree>
      <p:nvGrpSpPr>
        <p:cNvPr id="1" name="Shape 170"/>
        <p:cNvGrpSpPr/>
        <p:nvPr/>
      </p:nvGrpSpPr>
      <p:grpSpPr>
        <a:xfrm>
          <a:off x="0" y="0"/>
          <a:ext cx="0" cy="0"/>
          <a:chOff x="0" y="0"/>
          <a:chExt cx="0" cy="0"/>
        </a:xfrm>
      </p:grpSpPr>
      <p:pic>
        <p:nvPicPr>
          <p:cNvPr id="171" name="Google Shape;171;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2" name="Google Shape;172;p19"/>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73" name="Google Shape;173;p19"/>
          <p:cNvGrpSpPr/>
          <p:nvPr/>
        </p:nvGrpSpPr>
        <p:grpSpPr>
          <a:xfrm>
            <a:off x="8850852" y="832317"/>
            <a:ext cx="75987" cy="2117448"/>
            <a:chOff x="3000775" y="2720950"/>
            <a:chExt cx="6900" cy="192275"/>
          </a:xfrm>
        </p:grpSpPr>
        <p:sp>
          <p:nvSpPr>
            <p:cNvPr id="174" name="Google Shape;174;p19"/>
            <p:cNvSpPr/>
            <p:nvPr/>
          </p:nvSpPr>
          <p:spPr>
            <a:xfrm>
              <a:off x="3000775" y="2720950"/>
              <a:ext cx="6900" cy="6900"/>
            </a:xfrm>
            <a:custGeom>
              <a:avLst/>
              <a:gdLst/>
              <a:ahLst/>
              <a:cxnLst/>
              <a:rect l="l" t="t" r="r" b="b"/>
              <a:pathLst>
                <a:path w="276" h="276" extrusionOk="0">
                  <a:moveTo>
                    <a:pt x="138" y="0"/>
                  </a:moveTo>
                  <a:cubicBezTo>
                    <a:pt x="62" y="0"/>
                    <a:pt x="0" y="61"/>
                    <a:pt x="0" y="138"/>
                  </a:cubicBezTo>
                  <a:cubicBezTo>
                    <a:pt x="0" y="214"/>
                    <a:pt x="63" y="276"/>
                    <a:pt x="138" y="276"/>
                  </a:cubicBezTo>
                  <a:cubicBezTo>
                    <a:pt x="215" y="276"/>
                    <a:pt x="276" y="213"/>
                    <a:pt x="276" y="138"/>
                  </a:cubicBezTo>
                  <a:cubicBezTo>
                    <a:pt x="276" y="61"/>
                    <a:pt x="215" y="0"/>
                    <a:pt x="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a:off x="3000775" y="2751825"/>
              <a:ext cx="6900" cy="6925"/>
            </a:xfrm>
            <a:custGeom>
              <a:avLst/>
              <a:gdLst/>
              <a:ahLst/>
              <a:cxnLst/>
              <a:rect l="l" t="t" r="r" b="b"/>
              <a:pathLst>
                <a:path w="276" h="277" extrusionOk="0">
                  <a:moveTo>
                    <a:pt x="138" y="1"/>
                  </a:moveTo>
                  <a:cubicBezTo>
                    <a:pt x="62" y="1"/>
                    <a:pt x="0" y="64"/>
                    <a:pt x="0" y="139"/>
                  </a:cubicBezTo>
                  <a:cubicBezTo>
                    <a:pt x="0" y="215"/>
                    <a:pt x="63" y="277"/>
                    <a:pt x="138" y="277"/>
                  </a:cubicBezTo>
                  <a:cubicBezTo>
                    <a:pt x="215" y="277"/>
                    <a:pt x="276" y="214"/>
                    <a:pt x="276" y="139"/>
                  </a:cubicBezTo>
                  <a:cubicBezTo>
                    <a:pt x="276" y="61"/>
                    <a:pt x="215"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a:off x="3000775" y="27827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p:nvPr/>
          </p:nvSpPr>
          <p:spPr>
            <a:xfrm>
              <a:off x="3000775" y="2813600"/>
              <a:ext cx="6900" cy="6925"/>
            </a:xfrm>
            <a:custGeom>
              <a:avLst/>
              <a:gdLst/>
              <a:ahLst/>
              <a:cxnLst/>
              <a:rect l="l" t="t" r="r" b="b"/>
              <a:pathLst>
                <a:path w="276" h="277" extrusionOk="0">
                  <a:moveTo>
                    <a:pt x="138" y="1"/>
                  </a:moveTo>
                  <a:cubicBezTo>
                    <a:pt x="62" y="1"/>
                    <a:pt x="0" y="61"/>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a:off x="3000775" y="2844500"/>
              <a:ext cx="6900" cy="6925"/>
            </a:xfrm>
            <a:custGeom>
              <a:avLst/>
              <a:gdLst/>
              <a:ahLst/>
              <a:cxnLst/>
              <a:rect l="l" t="t" r="r" b="b"/>
              <a:pathLst>
                <a:path w="276" h="277" extrusionOk="0">
                  <a:moveTo>
                    <a:pt x="138" y="1"/>
                  </a:moveTo>
                  <a:cubicBezTo>
                    <a:pt x="62" y="1"/>
                    <a:pt x="0" y="62"/>
                    <a:pt x="0" y="139"/>
                  </a:cubicBezTo>
                  <a:cubicBezTo>
                    <a:pt x="0" y="215"/>
                    <a:pt x="63" y="277"/>
                    <a:pt x="138" y="277"/>
                  </a:cubicBezTo>
                  <a:cubicBezTo>
                    <a:pt x="215" y="277"/>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9"/>
            <p:cNvSpPr/>
            <p:nvPr/>
          </p:nvSpPr>
          <p:spPr>
            <a:xfrm>
              <a:off x="3000775" y="2875400"/>
              <a:ext cx="6900" cy="6900"/>
            </a:xfrm>
            <a:custGeom>
              <a:avLst/>
              <a:gdLst/>
              <a:ahLst/>
              <a:cxnLst/>
              <a:rect l="l" t="t" r="r" b="b"/>
              <a:pathLst>
                <a:path w="276" h="276" extrusionOk="0">
                  <a:moveTo>
                    <a:pt x="138" y="1"/>
                  </a:moveTo>
                  <a:cubicBezTo>
                    <a:pt x="62" y="1"/>
                    <a:pt x="0" y="61"/>
                    <a:pt x="0" y="139"/>
                  </a:cubicBezTo>
                  <a:cubicBezTo>
                    <a:pt x="0" y="215"/>
                    <a:pt x="63" y="275"/>
                    <a:pt x="138" y="275"/>
                  </a:cubicBezTo>
                  <a:cubicBezTo>
                    <a:pt x="215" y="275"/>
                    <a:pt x="276" y="214"/>
                    <a:pt x="276" y="139"/>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a:off x="3000775" y="2906300"/>
              <a:ext cx="6900" cy="6925"/>
            </a:xfrm>
            <a:custGeom>
              <a:avLst/>
              <a:gdLst/>
              <a:ahLst/>
              <a:cxnLst/>
              <a:rect l="l" t="t" r="r" b="b"/>
              <a:pathLst>
                <a:path w="276" h="277" extrusionOk="0">
                  <a:moveTo>
                    <a:pt x="138" y="1"/>
                  </a:moveTo>
                  <a:cubicBezTo>
                    <a:pt x="62" y="1"/>
                    <a:pt x="0" y="62"/>
                    <a:pt x="0" y="138"/>
                  </a:cubicBezTo>
                  <a:cubicBezTo>
                    <a:pt x="0" y="215"/>
                    <a:pt x="63" y="276"/>
                    <a:pt x="138" y="276"/>
                  </a:cubicBezTo>
                  <a:cubicBezTo>
                    <a:pt x="215" y="276"/>
                    <a:pt x="276" y="214"/>
                    <a:pt x="276" y="138"/>
                  </a:cubicBezTo>
                  <a:cubicBezTo>
                    <a:pt x="276" y="62"/>
                    <a:pt x="215" y="2"/>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 name="Google Shape;181;p19"/>
          <p:cNvSpPr/>
          <p:nvPr/>
        </p:nvSpPr>
        <p:spPr>
          <a:xfrm>
            <a:off x="8850850" y="539988"/>
            <a:ext cx="457900" cy="56950"/>
          </a:xfrm>
          <a:custGeom>
            <a:avLst/>
            <a:gdLst/>
            <a:ahLst/>
            <a:cxnLst/>
            <a:rect l="l" t="t" r="r" b="b"/>
            <a:pathLst>
              <a:path w="18316" h="2278" extrusionOk="0">
                <a:moveTo>
                  <a:pt x="1" y="0"/>
                </a:moveTo>
                <a:lnTo>
                  <a:pt x="1" y="2278"/>
                </a:lnTo>
                <a:lnTo>
                  <a:pt x="18316" y="2278"/>
                </a:lnTo>
                <a:lnTo>
                  <a:pt x="18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800"/>
              <a:buFont typeface="Montserrat ExtraBold"/>
              <a:buNone/>
              <a:defRPr sz="2800">
                <a:solidFill>
                  <a:schemeClr val="dk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2800"/>
              <a:buFont typeface="Montserrat ExtraBold"/>
              <a:buNone/>
              <a:defRPr sz="2800">
                <a:solidFill>
                  <a:schemeClr val="dk1"/>
                </a:solidFill>
                <a:latin typeface="Montserrat ExtraBold"/>
                <a:ea typeface="Montserrat ExtraBold"/>
                <a:cs typeface="Montserrat ExtraBold"/>
                <a:sym typeface="Montserrat ExtraBold"/>
              </a:defRPr>
            </a:lvl2pPr>
            <a:lvl3pPr lvl="2" rtl="0">
              <a:spcBef>
                <a:spcPts val="0"/>
              </a:spcBef>
              <a:spcAft>
                <a:spcPts val="0"/>
              </a:spcAft>
              <a:buClr>
                <a:schemeClr val="dk1"/>
              </a:buClr>
              <a:buSzPts val="2800"/>
              <a:buFont typeface="Montserrat ExtraBold"/>
              <a:buNone/>
              <a:defRPr sz="2800">
                <a:solidFill>
                  <a:schemeClr val="dk1"/>
                </a:solidFill>
                <a:latin typeface="Montserrat ExtraBold"/>
                <a:ea typeface="Montserrat ExtraBold"/>
                <a:cs typeface="Montserrat ExtraBold"/>
                <a:sym typeface="Montserrat ExtraBold"/>
              </a:defRPr>
            </a:lvl3pPr>
            <a:lvl4pPr lvl="3" rtl="0">
              <a:spcBef>
                <a:spcPts val="0"/>
              </a:spcBef>
              <a:spcAft>
                <a:spcPts val="0"/>
              </a:spcAft>
              <a:buClr>
                <a:schemeClr val="dk1"/>
              </a:buClr>
              <a:buSzPts val="2800"/>
              <a:buFont typeface="Montserrat ExtraBold"/>
              <a:buNone/>
              <a:defRPr sz="2800">
                <a:solidFill>
                  <a:schemeClr val="dk1"/>
                </a:solidFill>
                <a:latin typeface="Montserrat ExtraBold"/>
                <a:ea typeface="Montserrat ExtraBold"/>
                <a:cs typeface="Montserrat ExtraBold"/>
                <a:sym typeface="Montserrat ExtraBold"/>
              </a:defRPr>
            </a:lvl4pPr>
            <a:lvl5pPr lvl="4" rtl="0">
              <a:spcBef>
                <a:spcPts val="0"/>
              </a:spcBef>
              <a:spcAft>
                <a:spcPts val="0"/>
              </a:spcAft>
              <a:buClr>
                <a:schemeClr val="dk1"/>
              </a:buClr>
              <a:buSzPts val="2800"/>
              <a:buFont typeface="Montserrat ExtraBold"/>
              <a:buNone/>
              <a:defRPr sz="2800">
                <a:solidFill>
                  <a:schemeClr val="dk1"/>
                </a:solidFill>
                <a:latin typeface="Montserrat ExtraBold"/>
                <a:ea typeface="Montserrat ExtraBold"/>
                <a:cs typeface="Montserrat ExtraBold"/>
                <a:sym typeface="Montserrat ExtraBold"/>
              </a:defRPr>
            </a:lvl5pPr>
            <a:lvl6pPr lvl="5" rtl="0">
              <a:spcBef>
                <a:spcPts val="0"/>
              </a:spcBef>
              <a:spcAft>
                <a:spcPts val="0"/>
              </a:spcAft>
              <a:buClr>
                <a:schemeClr val="dk1"/>
              </a:buClr>
              <a:buSzPts val="2800"/>
              <a:buFont typeface="Montserrat ExtraBold"/>
              <a:buNone/>
              <a:defRPr sz="2800">
                <a:solidFill>
                  <a:schemeClr val="dk1"/>
                </a:solidFill>
                <a:latin typeface="Montserrat ExtraBold"/>
                <a:ea typeface="Montserrat ExtraBold"/>
                <a:cs typeface="Montserrat ExtraBold"/>
                <a:sym typeface="Montserrat ExtraBold"/>
              </a:defRPr>
            </a:lvl6pPr>
            <a:lvl7pPr lvl="6" rtl="0">
              <a:spcBef>
                <a:spcPts val="0"/>
              </a:spcBef>
              <a:spcAft>
                <a:spcPts val="0"/>
              </a:spcAft>
              <a:buClr>
                <a:schemeClr val="dk1"/>
              </a:buClr>
              <a:buSzPts val="2800"/>
              <a:buFont typeface="Montserrat ExtraBold"/>
              <a:buNone/>
              <a:defRPr sz="2800">
                <a:solidFill>
                  <a:schemeClr val="dk1"/>
                </a:solidFill>
                <a:latin typeface="Montserrat ExtraBold"/>
                <a:ea typeface="Montserrat ExtraBold"/>
                <a:cs typeface="Montserrat ExtraBold"/>
                <a:sym typeface="Montserrat ExtraBold"/>
              </a:defRPr>
            </a:lvl7pPr>
            <a:lvl8pPr lvl="7" rtl="0">
              <a:spcBef>
                <a:spcPts val="0"/>
              </a:spcBef>
              <a:spcAft>
                <a:spcPts val="0"/>
              </a:spcAft>
              <a:buClr>
                <a:schemeClr val="dk1"/>
              </a:buClr>
              <a:buSzPts val="2800"/>
              <a:buFont typeface="Montserrat ExtraBold"/>
              <a:buNone/>
              <a:defRPr sz="2800">
                <a:solidFill>
                  <a:schemeClr val="dk1"/>
                </a:solidFill>
                <a:latin typeface="Montserrat ExtraBold"/>
                <a:ea typeface="Montserrat ExtraBold"/>
                <a:cs typeface="Montserrat ExtraBold"/>
                <a:sym typeface="Montserrat ExtraBold"/>
              </a:defRPr>
            </a:lvl8pPr>
            <a:lvl9pPr lvl="8" rtl="0">
              <a:spcBef>
                <a:spcPts val="0"/>
              </a:spcBef>
              <a:spcAft>
                <a:spcPts val="0"/>
              </a:spcAft>
              <a:buClr>
                <a:schemeClr val="dk1"/>
              </a:buClr>
              <a:buSzPts val="2800"/>
              <a:buFont typeface="Montserrat ExtraBold"/>
              <a:buNone/>
              <a:defRPr sz="2800">
                <a:solidFill>
                  <a:schemeClr val="dk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Baloo 2"/>
              <a:buChar char="●"/>
              <a:defRPr>
                <a:solidFill>
                  <a:schemeClr val="dk1"/>
                </a:solidFill>
                <a:latin typeface="Baloo 2"/>
                <a:ea typeface="Baloo 2"/>
                <a:cs typeface="Baloo 2"/>
                <a:sym typeface="Baloo 2"/>
              </a:defRPr>
            </a:lvl1pPr>
            <a:lvl2pPr marL="914400" lvl="1" indent="-3175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2pPr>
            <a:lvl3pPr marL="1371600" lvl="2" indent="-3175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3pPr>
            <a:lvl4pPr marL="1828800" lvl="3" indent="-3175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4pPr>
            <a:lvl5pPr marL="2286000" lvl="4" indent="-3175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5pPr>
            <a:lvl6pPr marL="2743200" lvl="5" indent="-3175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6pPr>
            <a:lvl7pPr marL="3200400" lvl="6" indent="-3175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7pPr>
            <a:lvl8pPr marL="3657600" lvl="7" indent="-317500">
              <a:lnSpc>
                <a:spcPct val="100000"/>
              </a:lnSpc>
              <a:spcBef>
                <a:spcPts val="1600"/>
              </a:spcBef>
              <a:spcAft>
                <a:spcPts val="0"/>
              </a:spcAft>
              <a:buClr>
                <a:schemeClr val="dk1"/>
              </a:buClr>
              <a:buSzPts val="1400"/>
              <a:buFont typeface="Baloo 2"/>
              <a:buChar char="○"/>
              <a:defRPr>
                <a:solidFill>
                  <a:schemeClr val="dk1"/>
                </a:solidFill>
                <a:latin typeface="Baloo 2"/>
                <a:ea typeface="Baloo 2"/>
                <a:cs typeface="Baloo 2"/>
                <a:sym typeface="Baloo 2"/>
              </a:defRPr>
            </a:lvl8pPr>
            <a:lvl9pPr marL="4114800" lvl="8" indent="-317500">
              <a:lnSpc>
                <a:spcPct val="100000"/>
              </a:lnSpc>
              <a:spcBef>
                <a:spcPts val="1600"/>
              </a:spcBef>
              <a:spcAft>
                <a:spcPts val="1600"/>
              </a:spcAft>
              <a:buClr>
                <a:schemeClr val="dk1"/>
              </a:buClr>
              <a:buSzPts val="1400"/>
              <a:buFont typeface="Baloo 2"/>
              <a:buChar char="■"/>
              <a:defRPr>
                <a:solidFill>
                  <a:schemeClr val="dk1"/>
                </a:solidFill>
                <a:latin typeface="Baloo 2"/>
                <a:ea typeface="Baloo 2"/>
                <a:cs typeface="Baloo 2"/>
                <a:sym typeface="Baloo 2"/>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3" r:id="rId3"/>
    <p:sldLayoutId id="2147483654" r:id="rId4"/>
    <p:sldLayoutId id="2147483655" r:id="rId5"/>
    <p:sldLayoutId id="2147483657" r:id="rId6"/>
    <p:sldLayoutId id="2147483658" r:id="rId7"/>
    <p:sldLayoutId id="2147483659" r:id="rId8"/>
    <p:sldLayoutId id="2147483665" r:id="rId9"/>
    <p:sldLayoutId id="2147483671" r:id="rId10"/>
    <p:sldLayoutId id="2147483672" r:id="rId11"/>
    <p:sldLayoutId id="2147483673" r:id="rId12"/>
    <p:sldLayoutId id="2147483675" r:id="rId13"/>
    <p:sldLayoutId id="2147483676"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cxnSp>
        <p:nvCxnSpPr>
          <p:cNvPr id="423" name="Google Shape;423;p38"/>
          <p:cNvCxnSpPr/>
          <p:nvPr/>
        </p:nvCxnSpPr>
        <p:spPr>
          <a:xfrm>
            <a:off x="358615" y="2089377"/>
            <a:ext cx="8433172" cy="11"/>
          </a:xfrm>
          <a:prstGeom prst="straightConnector1">
            <a:avLst/>
          </a:prstGeom>
          <a:noFill/>
          <a:ln w="28575" cap="flat" cmpd="sng">
            <a:solidFill>
              <a:schemeClr val="dk1"/>
            </a:solidFill>
            <a:prstDash val="solid"/>
            <a:round/>
            <a:headEnd type="none" w="med" len="med"/>
            <a:tailEnd type="none" w="med" len="med"/>
          </a:ln>
        </p:spPr>
      </p:cxnSp>
      <p:sp>
        <p:nvSpPr>
          <p:cNvPr id="425" name="Google Shape;425;p38"/>
          <p:cNvSpPr/>
          <p:nvPr/>
        </p:nvSpPr>
        <p:spPr>
          <a:xfrm rot="5400000">
            <a:off x="-6" y="4324350"/>
            <a:ext cx="3963737" cy="3739896"/>
          </a:xfrm>
          <a:custGeom>
            <a:avLst/>
            <a:gdLst/>
            <a:ahLst/>
            <a:cxnLst/>
            <a:rect l="l" t="t" r="r" b="b"/>
            <a:pathLst>
              <a:path w="22535" h="21263" extrusionOk="0">
                <a:moveTo>
                  <a:pt x="12498" y="956"/>
                </a:moveTo>
                <a:cubicBezTo>
                  <a:pt x="12755" y="956"/>
                  <a:pt x="13008" y="974"/>
                  <a:pt x="13253" y="1010"/>
                </a:cubicBezTo>
                <a:cubicBezTo>
                  <a:pt x="13352" y="1034"/>
                  <a:pt x="13449" y="1059"/>
                  <a:pt x="13548" y="1085"/>
                </a:cubicBezTo>
                <a:cubicBezTo>
                  <a:pt x="13146" y="1021"/>
                  <a:pt x="12744" y="978"/>
                  <a:pt x="12344" y="958"/>
                </a:cubicBezTo>
                <a:cubicBezTo>
                  <a:pt x="12395" y="957"/>
                  <a:pt x="12446" y="956"/>
                  <a:pt x="12498" y="956"/>
                </a:cubicBezTo>
                <a:close/>
                <a:moveTo>
                  <a:pt x="15011" y="1639"/>
                </a:moveTo>
                <a:lnTo>
                  <a:pt x="15011" y="1639"/>
                </a:lnTo>
                <a:cubicBezTo>
                  <a:pt x="16294" y="2270"/>
                  <a:pt x="17469" y="3279"/>
                  <a:pt x="18445" y="4568"/>
                </a:cubicBezTo>
                <a:cubicBezTo>
                  <a:pt x="17458" y="3467"/>
                  <a:pt x="16306" y="2482"/>
                  <a:pt x="15011" y="1639"/>
                </a:cubicBezTo>
                <a:close/>
                <a:moveTo>
                  <a:pt x="10921" y="1063"/>
                </a:moveTo>
                <a:lnTo>
                  <a:pt x="10921" y="1063"/>
                </a:lnTo>
                <a:cubicBezTo>
                  <a:pt x="9075" y="1475"/>
                  <a:pt x="7243" y="2475"/>
                  <a:pt x="6180" y="3227"/>
                </a:cubicBezTo>
                <a:cubicBezTo>
                  <a:pt x="5325" y="3833"/>
                  <a:pt x="4556" y="4540"/>
                  <a:pt x="3899" y="5321"/>
                </a:cubicBezTo>
                <a:cubicBezTo>
                  <a:pt x="4817" y="3922"/>
                  <a:pt x="5827" y="3035"/>
                  <a:pt x="6678" y="2479"/>
                </a:cubicBezTo>
                <a:cubicBezTo>
                  <a:pt x="7911" y="1672"/>
                  <a:pt x="9375" y="1195"/>
                  <a:pt x="10921" y="1063"/>
                </a:cubicBezTo>
                <a:close/>
                <a:moveTo>
                  <a:pt x="11956" y="85"/>
                </a:moveTo>
                <a:cubicBezTo>
                  <a:pt x="12806" y="85"/>
                  <a:pt x="13633" y="172"/>
                  <a:pt x="14419" y="351"/>
                </a:cubicBezTo>
                <a:cubicBezTo>
                  <a:pt x="16746" y="876"/>
                  <a:pt x="18764" y="2210"/>
                  <a:pt x="19954" y="4013"/>
                </a:cubicBezTo>
                <a:cubicBezTo>
                  <a:pt x="20202" y="4389"/>
                  <a:pt x="20417" y="4789"/>
                  <a:pt x="20596" y="5210"/>
                </a:cubicBezTo>
                <a:cubicBezTo>
                  <a:pt x="20541" y="5138"/>
                  <a:pt x="20486" y="5068"/>
                  <a:pt x="20429" y="4998"/>
                </a:cubicBezTo>
                <a:cubicBezTo>
                  <a:pt x="19160" y="3425"/>
                  <a:pt x="17335" y="2188"/>
                  <a:pt x="15289" y="1513"/>
                </a:cubicBezTo>
                <a:cubicBezTo>
                  <a:pt x="14969" y="1407"/>
                  <a:pt x="14648" y="1317"/>
                  <a:pt x="14324" y="1241"/>
                </a:cubicBezTo>
                <a:cubicBezTo>
                  <a:pt x="13995" y="1090"/>
                  <a:pt x="13644" y="989"/>
                  <a:pt x="13279" y="933"/>
                </a:cubicBezTo>
                <a:cubicBezTo>
                  <a:pt x="12595" y="770"/>
                  <a:pt x="11886" y="689"/>
                  <a:pt x="11170" y="689"/>
                </a:cubicBezTo>
                <a:cubicBezTo>
                  <a:pt x="9774" y="689"/>
                  <a:pt x="8351" y="997"/>
                  <a:pt x="7030" y="1613"/>
                </a:cubicBezTo>
                <a:cubicBezTo>
                  <a:pt x="4641" y="2726"/>
                  <a:pt x="2642" y="4775"/>
                  <a:pt x="1406" y="7381"/>
                </a:cubicBezTo>
                <a:cubicBezTo>
                  <a:pt x="1258" y="7695"/>
                  <a:pt x="1122" y="8014"/>
                  <a:pt x="1000" y="8335"/>
                </a:cubicBezTo>
                <a:cubicBezTo>
                  <a:pt x="1068" y="7199"/>
                  <a:pt x="1337" y="6143"/>
                  <a:pt x="1801" y="5235"/>
                </a:cubicBezTo>
                <a:cubicBezTo>
                  <a:pt x="2818" y="3247"/>
                  <a:pt x="4914" y="1662"/>
                  <a:pt x="7701" y="776"/>
                </a:cubicBezTo>
                <a:cubicBezTo>
                  <a:pt x="9142" y="316"/>
                  <a:pt x="10582" y="85"/>
                  <a:pt x="11956" y="85"/>
                </a:cubicBezTo>
                <a:close/>
                <a:moveTo>
                  <a:pt x="14794" y="1444"/>
                </a:moveTo>
                <a:lnTo>
                  <a:pt x="14794" y="1444"/>
                </a:lnTo>
                <a:cubicBezTo>
                  <a:pt x="14950" y="1488"/>
                  <a:pt x="15108" y="1536"/>
                  <a:pt x="15265" y="1588"/>
                </a:cubicBezTo>
                <a:cubicBezTo>
                  <a:pt x="17297" y="2258"/>
                  <a:pt x="19108" y="3486"/>
                  <a:pt x="20366" y="5047"/>
                </a:cubicBezTo>
                <a:cubicBezTo>
                  <a:pt x="20490" y="5199"/>
                  <a:pt x="20607" y="5354"/>
                  <a:pt x="20719" y="5512"/>
                </a:cubicBezTo>
                <a:cubicBezTo>
                  <a:pt x="21093" y="6502"/>
                  <a:pt x="21278" y="7594"/>
                  <a:pt x="21261" y="8737"/>
                </a:cubicBezTo>
                <a:cubicBezTo>
                  <a:pt x="21260" y="8827"/>
                  <a:pt x="21257" y="8915"/>
                  <a:pt x="21254" y="9004"/>
                </a:cubicBezTo>
                <a:cubicBezTo>
                  <a:pt x="21215" y="8912"/>
                  <a:pt x="21175" y="8821"/>
                  <a:pt x="21135" y="8728"/>
                </a:cubicBezTo>
                <a:cubicBezTo>
                  <a:pt x="20592" y="7486"/>
                  <a:pt x="19881" y="6319"/>
                  <a:pt x="19023" y="5248"/>
                </a:cubicBezTo>
                <a:cubicBezTo>
                  <a:pt x="17939" y="3578"/>
                  <a:pt x="16542" y="2286"/>
                  <a:pt x="14993" y="1536"/>
                </a:cubicBezTo>
                <a:cubicBezTo>
                  <a:pt x="14927" y="1504"/>
                  <a:pt x="14860" y="1474"/>
                  <a:pt x="14794" y="1444"/>
                </a:cubicBezTo>
                <a:close/>
                <a:moveTo>
                  <a:pt x="19427" y="5913"/>
                </a:moveTo>
                <a:cubicBezTo>
                  <a:pt x="20073" y="6807"/>
                  <a:pt x="20621" y="7758"/>
                  <a:pt x="21060" y="8762"/>
                </a:cubicBezTo>
                <a:cubicBezTo>
                  <a:pt x="21125" y="8908"/>
                  <a:pt x="21185" y="9054"/>
                  <a:pt x="21243" y="9199"/>
                </a:cubicBezTo>
                <a:cubicBezTo>
                  <a:pt x="21209" y="9747"/>
                  <a:pt x="21130" y="10293"/>
                  <a:pt x="21008" y="10829"/>
                </a:cubicBezTo>
                <a:cubicBezTo>
                  <a:pt x="20902" y="9475"/>
                  <a:pt x="20502" y="8054"/>
                  <a:pt x="19818" y="6654"/>
                </a:cubicBezTo>
                <a:cubicBezTo>
                  <a:pt x="19695" y="6401"/>
                  <a:pt x="19564" y="6154"/>
                  <a:pt x="19427" y="5913"/>
                </a:cubicBezTo>
                <a:close/>
                <a:moveTo>
                  <a:pt x="11171" y="771"/>
                </a:moveTo>
                <a:cubicBezTo>
                  <a:pt x="11639" y="771"/>
                  <a:pt x="12105" y="806"/>
                  <a:pt x="12562" y="876"/>
                </a:cubicBezTo>
                <a:cubicBezTo>
                  <a:pt x="12544" y="876"/>
                  <a:pt x="12525" y="876"/>
                  <a:pt x="12507" y="876"/>
                </a:cubicBezTo>
                <a:cubicBezTo>
                  <a:pt x="12192" y="876"/>
                  <a:pt x="11872" y="901"/>
                  <a:pt x="11550" y="947"/>
                </a:cubicBezTo>
                <a:cubicBezTo>
                  <a:pt x="9760" y="990"/>
                  <a:pt x="8047" y="1486"/>
                  <a:pt x="6632" y="2411"/>
                </a:cubicBezTo>
                <a:cubicBezTo>
                  <a:pt x="5659" y="3048"/>
                  <a:pt x="4479" y="4113"/>
                  <a:pt x="3464" y="5871"/>
                </a:cubicBezTo>
                <a:cubicBezTo>
                  <a:pt x="3163" y="6276"/>
                  <a:pt x="2892" y="6697"/>
                  <a:pt x="2653" y="7132"/>
                </a:cubicBezTo>
                <a:cubicBezTo>
                  <a:pt x="1882" y="8531"/>
                  <a:pt x="1427" y="10032"/>
                  <a:pt x="1311" y="11532"/>
                </a:cubicBezTo>
                <a:cubicBezTo>
                  <a:pt x="1281" y="11411"/>
                  <a:pt x="1253" y="11288"/>
                  <a:pt x="1227" y="11165"/>
                </a:cubicBezTo>
                <a:cubicBezTo>
                  <a:pt x="1042" y="10289"/>
                  <a:pt x="963" y="9429"/>
                  <a:pt x="988" y="8607"/>
                </a:cubicBezTo>
                <a:cubicBezTo>
                  <a:pt x="1130" y="8206"/>
                  <a:pt x="1295" y="7806"/>
                  <a:pt x="1481" y="7416"/>
                </a:cubicBezTo>
                <a:cubicBezTo>
                  <a:pt x="2709" y="4826"/>
                  <a:pt x="4692" y="2791"/>
                  <a:pt x="7066" y="1687"/>
                </a:cubicBezTo>
                <a:cubicBezTo>
                  <a:pt x="8376" y="1077"/>
                  <a:pt x="9787" y="771"/>
                  <a:pt x="11171" y="771"/>
                </a:cubicBezTo>
                <a:close/>
                <a:moveTo>
                  <a:pt x="3114" y="6520"/>
                </a:moveTo>
                <a:lnTo>
                  <a:pt x="3114" y="6520"/>
                </a:lnTo>
                <a:cubicBezTo>
                  <a:pt x="2646" y="7448"/>
                  <a:pt x="2224" y="8546"/>
                  <a:pt x="1894" y="9842"/>
                </a:cubicBezTo>
                <a:cubicBezTo>
                  <a:pt x="1688" y="10644"/>
                  <a:pt x="1548" y="11399"/>
                  <a:pt x="1470" y="12116"/>
                </a:cubicBezTo>
                <a:cubicBezTo>
                  <a:pt x="1438" y="12007"/>
                  <a:pt x="1406" y="11898"/>
                  <a:pt x="1376" y="11787"/>
                </a:cubicBezTo>
                <a:cubicBezTo>
                  <a:pt x="1458" y="10216"/>
                  <a:pt x="1916" y="8637"/>
                  <a:pt x="2724" y="7172"/>
                </a:cubicBezTo>
                <a:cubicBezTo>
                  <a:pt x="2846" y="6951"/>
                  <a:pt x="2976" y="6733"/>
                  <a:pt x="3114" y="6520"/>
                </a:cubicBezTo>
                <a:close/>
                <a:moveTo>
                  <a:pt x="20900" y="5778"/>
                </a:moveTo>
                <a:cubicBezTo>
                  <a:pt x="21910" y="7300"/>
                  <a:pt x="22451" y="9057"/>
                  <a:pt x="22438" y="10810"/>
                </a:cubicBezTo>
                <a:cubicBezTo>
                  <a:pt x="22433" y="11563"/>
                  <a:pt x="22322" y="12322"/>
                  <a:pt x="22116" y="13065"/>
                </a:cubicBezTo>
                <a:cubicBezTo>
                  <a:pt x="22137" y="11854"/>
                  <a:pt x="21871" y="10557"/>
                  <a:pt x="21326" y="9185"/>
                </a:cubicBezTo>
                <a:cubicBezTo>
                  <a:pt x="21335" y="9037"/>
                  <a:pt x="21341" y="8888"/>
                  <a:pt x="21344" y="8742"/>
                </a:cubicBezTo>
                <a:cubicBezTo>
                  <a:pt x="21358" y="7699"/>
                  <a:pt x="21207" y="6699"/>
                  <a:pt x="20900" y="5778"/>
                </a:cubicBezTo>
                <a:close/>
                <a:moveTo>
                  <a:pt x="1366" y="12057"/>
                </a:moveTo>
                <a:lnTo>
                  <a:pt x="1366" y="12057"/>
                </a:lnTo>
                <a:cubicBezTo>
                  <a:pt x="1392" y="12146"/>
                  <a:pt x="1419" y="12237"/>
                  <a:pt x="1449" y="12328"/>
                </a:cubicBezTo>
                <a:cubicBezTo>
                  <a:pt x="1422" y="12601"/>
                  <a:pt x="1406" y="12870"/>
                  <a:pt x="1400" y="13134"/>
                </a:cubicBezTo>
                <a:cubicBezTo>
                  <a:pt x="1389" y="13007"/>
                  <a:pt x="1381" y="12881"/>
                  <a:pt x="1374" y="12754"/>
                </a:cubicBezTo>
                <a:cubicBezTo>
                  <a:pt x="1364" y="12522"/>
                  <a:pt x="1360" y="12290"/>
                  <a:pt x="1366" y="12057"/>
                </a:cubicBezTo>
                <a:close/>
                <a:moveTo>
                  <a:pt x="902" y="8859"/>
                </a:moveTo>
                <a:cubicBezTo>
                  <a:pt x="898" y="9609"/>
                  <a:pt x="979" y="10389"/>
                  <a:pt x="1145" y="11180"/>
                </a:cubicBezTo>
                <a:cubicBezTo>
                  <a:pt x="1189" y="11386"/>
                  <a:pt x="1237" y="11592"/>
                  <a:pt x="1291" y="11795"/>
                </a:cubicBezTo>
                <a:cubicBezTo>
                  <a:pt x="1276" y="12116"/>
                  <a:pt x="1276" y="12437"/>
                  <a:pt x="1290" y="12756"/>
                </a:cubicBezTo>
                <a:cubicBezTo>
                  <a:pt x="1307" y="13115"/>
                  <a:pt x="1345" y="13469"/>
                  <a:pt x="1402" y="13819"/>
                </a:cubicBezTo>
                <a:cubicBezTo>
                  <a:pt x="1410" y="14005"/>
                  <a:pt x="1421" y="14188"/>
                  <a:pt x="1438" y="14371"/>
                </a:cubicBezTo>
                <a:cubicBezTo>
                  <a:pt x="1587" y="16015"/>
                  <a:pt x="2149" y="17474"/>
                  <a:pt x="3058" y="18588"/>
                </a:cubicBezTo>
                <a:cubicBezTo>
                  <a:pt x="3657" y="19321"/>
                  <a:pt x="4435" y="19929"/>
                  <a:pt x="5328" y="20376"/>
                </a:cubicBezTo>
                <a:cubicBezTo>
                  <a:pt x="3200" y="19559"/>
                  <a:pt x="1437" y="17633"/>
                  <a:pt x="707" y="15257"/>
                </a:cubicBezTo>
                <a:cubicBezTo>
                  <a:pt x="106" y="13299"/>
                  <a:pt x="185" y="11032"/>
                  <a:pt x="902" y="8859"/>
                </a:cubicBezTo>
                <a:close/>
                <a:moveTo>
                  <a:pt x="11817" y="1027"/>
                </a:moveTo>
                <a:cubicBezTo>
                  <a:pt x="12610" y="1027"/>
                  <a:pt x="13415" y="1117"/>
                  <a:pt x="14215" y="1297"/>
                </a:cubicBezTo>
                <a:cubicBezTo>
                  <a:pt x="14283" y="1323"/>
                  <a:pt x="14352" y="1349"/>
                  <a:pt x="14420" y="1376"/>
                </a:cubicBezTo>
                <a:cubicBezTo>
                  <a:pt x="14505" y="1418"/>
                  <a:pt x="14586" y="1465"/>
                  <a:pt x="14667" y="1515"/>
                </a:cubicBezTo>
                <a:cubicBezTo>
                  <a:pt x="16343" y="2560"/>
                  <a:pt x="17788" y="3838"/>
                  <a:pt x="18958" y="5296"/>
                </a:cubicBezTo>
                <a:cubicBezTo>
                  <a:pt x="19242" y="5736"/>
                  <a:pt x="19506" y="6202"/>
                  <a:pt x="19744" y="6690"/>
                </a:cubicBezTo>
                <a:cubicBezTo>
                  <a:pt x="20469" y="8172"/>
                  <a:pt x="20873" y="9675"/>
                  <a:pt x="20943" y="11098"/>
                </a:cubicBezTo>
                <a:cubicBezTo>
                  <a:pt x="20724" y="11955"/>
                  <a:pt x="20392" y="12786"/>
                  <a:pt x="19955" y="13562"/>
                </a:cubicBezTo>
                <a:cubicBezTo>
                  <a:pt x="18053" y="16951"/>
                  <a:pt x="14754" y="18837"/>
                  <a:pt x="12321" y="19821"/>
                </a:cubicBezTo>
                <a:cubicBezTo>
                  <a:pt x="11550" y="20134"/>
                  <a:pt x="10820" y="20373"/>
                  <a:pt x="10122" y="20540"/>
                </a:cubicBezTo>
                <a:cubicBezTo>
                  <a:pt x="8928" y="20255"/>
                  <a:pt x="7768" y="19778"/>
                  <a:pt x="6707" y="19115"/>
                </a:cubicBezTo>
                <a:cubicBezTo>
                  <a:pt x="4293" y="17607"/>
                  <a:pt x="2416" y="15122"/>
                  <a:pt x="1530" y="12319"/>
                </a:cubicBezTo>
                <a:cubicBezTo>
                  <a:pt x="1603" y="11548"/>
                  <a:pt x="1751" y="10733"/>
                  <a:pt x="1974" y="9863"/>
                </a:cubicBezTo>
                <a:cubicBezTo>
                  <a:pt x="2383" y="8261"/>
                  <a:pt x="2929" y="6964"/>
                  <a:pt x="3534" y="5917"/>
                </a:cubicBezTo>
                <a:cubicBezTo>
                  <a:pt x="4271" y="4925"/>
                  <a:pt x="5185" y="4035"/>
                  <a:pt x="6228" y="3296"/>
                </a:cubicBezTo>
                <a:cubicBezTo>
                  <a:pt x="7401" y="2464"/>
                  <a:pt x="9518" y="1327"/>
                  <a:pt x="11543" y="1030"/>
                </a:cubicBezTo>
                <a:cubicBezTo>
                  <a:pt x="11634" y="1028"/>
                  <a:pt x="11726" y="1027"/>
                  <a:pt x="11817" y="1027"/>
                </a:cubicBezTo>
                <a:close/>
                <a:moveTo>
                  <a:pt x="21994" y="13724"/>
                </a:moveTo>
                <a:lnTo>
                  <a:pt x="21994" y="13724"/>
                </a:lnTo>
                <a:cubicBezTo>
                  <a:pt x="21971" y="13938"/>
                  <a:pt x="21939" y="14149"/>
                  <a:pt x="21898" y="14355"/>
                </a:cubicBezTo>
                <a:cubicBezTo>
                  <a:pt x="21371" y="16967"/>
                  <a:pt x="19148" y="19294"/>
                  <a:pt x="16234" y="20284"/>
                </a:cubicBezTo>
                <a:cubicBezTo>
                  <a:pt x="15474" y="20542"/>
                  <a:pt x="14685" y="20710"/>
                  <a:pt x="13887" y="20791"/>
                </a:cubicBezTo>
                <a:cubicBezTo>
                  <a:pt x="14434" y="20637"/>
                  <a:pt x="14977" y="20446"/>
                  <a:pt x="15517" y="20217"/>
                </a:cubicBezTo>
                <a:cubicBezTo>
                  <a:pt x="17520" y="19367"/>
                  <a:pt x="19220" y="18096"/>
                  <a:pt x="20437" y="16544"/>
                </a:cubicBezTo>
                <a:cubicBezTo>
                  <a:pt x="21116" y="15676"/>
                  <a:pt x="21642" y="14720"/>
                  <a:pt x="21994" y="13724"/>
                </a:cubicBezTo>
                <a:close/>
                <a:moveTo>
                  <a:pt x="1528" y="14452"/>
                </a:moveTo>
                <a:lnTo>
                  <a:pt x="1528" y="14452"/>
                </a:lnTo>
                <a:cubicBezTo>
                  <a:pt x="1851" y="15825"/>
                  <a:pt x="2480" y="17094"/>
                  <a:pt x="3368" y="18128"/>
                </a:cubicBezTo>
                <a:cubicBezTo>
                  <a:pt x="4431" y="19368"/>
                  <a:pt x="5919" y="20311"/>
                  <a:pt x="7585" y="20821"/>
                </a:cubicBezTo>
                <a:cubicBezTo>
                  <a:pt x="7104" y="20805"/>
                  <a:pt x="6640" y="20744"/>
                  <a:pt x="6193" y="20642"/>
                </a:cubicBezTo>
                <a:cubicBezTo>
                  <a:pt x="6147" y="20631"/>
                  <a:pt x="6099" y="20619"/>
                  <a:pt x="6053" y="20607"/>
                </a:cubicBezTo>
                <a:cubicBezTo>
                  <a:pt x="4879" y="20152"/>
                  <a:pt x="3862" y="19443"/>
                  <a:pt x="3122" y="18536"/>
                </a:cubicBezTo>
                <a:cubicBezTo>
                  <a:pt x="2239" y="17454"/>
                  <a:pt x="1688" y="16044"/>
                  <a:pt x="1528" y="14452"/>
                </a:cubicBezTo>
                <a:close/>
                <a:moveTo>
                  <a:pt x="1511" y="12528"/>
                </a:moveTo>
                <a:cubicBezTo>
                  <a:pt x="2426" y="15273"/>
                  <a:pt x="4285" y="17699"/>
                  <a:pt x="6663" y="19184"/>
                </a:cubicBezTo>
                <a:cubicBezTo>
                  <a:pt x="7685" y="19821"/>
                  <a:pt x="8796" y="20288"/>
                  <a:pt x="9943" y="20579"/>
                </a:cubicBezTo>
                <a:cubicBezTo>
                  <a:pt x="9225" y="20739"/>
                  <a:pt x="8542" y="20821"/>
                  <a:pt x="7892" y="20824"/>
                </a:cubicBezTo>
                <a:cubicBezTo>
                  <a:pt x="6127" y="20340"/>
                  <a:pt x="4542" y="19373"/>
                  <a:pt x="3429" y="18075"/>
                </a:cubicBezTo>
                <a:cubicBezTo>
                  <a:pt x="2418" y="16896"/>
                  <a:pt x="1746" y="15410"/>
                  <a:pt x="1485" y="13811"/>
                </a:cubicBezTo>
                <a:cubicBezTo>
                  <a:pt x="1470" y="13397"/>
                  <a:pt x="1479" y="12970"/>
                  <a:pt x="1511" y="12528"/>
                </a:cubicBezTo>
                <a:close/>
                <a:moveTo>
                  <a:pt x="20953" y="11376"/>
                </a:moveTo>
                <a:lnTo>
                  <a:pt x="20953" y="11376"/>
                </a:lnTo>
                <a:cubicBezTo>
                  <a:pt x="20969" y="12205"/>
                  <a:pt x="20870" y="13003"/>
                  <a:pt x="20652" y="13750"/>
                </a:cubicBezTo>
                <a:cubicBezTo>
                  <a:pt x="19875" y="16433"/>
                  <a:pt x="17490" y="18760"/>
                  <a:pt x="14112" y="20133"/>
                </a:cubicBezTo>
                <a:cubicBezTo>
                  <a:pt x="13399" y="20424"/>
                  <a:pt x="12698" y="20655"/>
                  <a:pt x="12011" y="20825"/>
                </a:cubicBezTo>
                <a:cubicBezTo>
                  <a:pt x="11437" y="20786"/>
                  <a:pt x="10865" y="20704"/>
                  <a:pt x="10300" y="20579"/>
                </a:cubicBezTo>
                <a:cubicBezTo>
                  <a:pt x="10954" y="20415"/>
                  <a:pt x="11637" y="20189"/>
                  <a:pt x="12351" y="19898"/>
                </a:cubicBezTo>
                <a:cubicBezTo>
                  <a:pt x="14799" y="18907"/>
                  <a:pt x="18115" y="17011"/>
                  <a:pt x="20027" y="13603"/>
                </a:cubicBezTo>
                <a:cubicBezTo>
                  <a:pt x="20422" y="12897"/>
                  <a:pt x="20732" y="12148"/>
                  <a:pt x="20953" y="11376"/>
                </a:cubicBezTo>
                <a:close/>
                <a:moveTo>
                  <a:pt x="21312" y="9376"/>
                </a:moveTo>
                <a:cubicBezTo>
                  <a:pt x="21857" y="10799"/>
                  <a:pt x="22094" y="12141"/>
                  <a:pt x="22021" y="13381"/>
                </a:cubicBezTo>
                <a:cubicBezTo>
                  <a:pt x="21674" y="14480"/>
                  <a:pt x="21116" y="15541"/>
                  <a:pt x="20370" y="16494"/>
                </a:cubicBezTo>
                <a:cubicBezTo>
                  <a:pt x="19164" y="18037"/>
                  <a:pt x="17474" y="19298"/>
                  <a:pt x="15484" y="20143"/>
                </a:cubicBezTo>
                <a:cubicBezTo>
                  <a:pt x="14802" y="20431"/>
                  <a:pt x="14112" y="20662"/>
                  <a:pt x="13422" y="20829"/>
                </a:cubicBezTo>
                <a:cubicBezTo>
                  <a:pt x="13204" y="20843"/>
                  <a:pt x="12985" y="20849"/>
                  <a:pt x="12767" y="20849"/>
                </a:cubicBezTo>
                <a:cubicBezTo>
                  <a:pt x="12605" y="20849"/>
                  <a:pt x="12443" y="20846"/>
                  <a:pt x="12281" y="20839"/>
                </a:cubicBezTo>
                <a:cubicBezTo>
                  <a:pt x="12891" y="20677"/>
                  <a:pt x="13512" y="20466"/>
                  <a:pt x="14142" y="20209"/>
                </a:cubicBezTo>
                <a:cubicBezTo>
                  <a:pt x="17543" y="18826"/>
                  <a:pt x="19945" y="16479"/>
                  <a:pt x="20730" y="13772"/>
                </a:cubicBezTo>
                <a:cubicBezTo>
                  <a:pt x="20973" y="12936"/>
                  <a:pt x="21069" y="12038"/>
                  <a:pt x="21024" y="11105"/>
                </a:cubicBezTo>
                <a:cubicBezTo>
                  <a:pt x="21170" y="10538"/>
                  <a:pt x="21266" y="9960"/>
                  <a:pt x="21312" y="9376"/>
                </a:cubicBezTo>
                <a:close/>
                <a:moveTo>
                  <a:pt x="10121" y="20624"/>
                </a:moveTo>
                <a:cubicBezTo>
                  <a:pt x="10658" y="20751"/>
                  <a:pt x="11202" y="20838"/>
                  <a:pt x="11749" y="20887"/>
                </a:cubicBezTo>
                <a:cubicBezTo>
                  <a:pt x="11124" y="21028"/>
                  <a:pt x="10509" y="21118"/>
                  <a:pt x="9911" y="21157"/>
                </a:cubicBezTo>
                <a:cubicBezTo>
                  <a:pt x="9633" y="21140"/>
                  <a:pt x="9357" y="21113"/>
                  <a:pt x="9084" y="21072"/>
                </a:cubicBezTo>
                <a:cubicBezTo>
                  <a:pt x="8780" y="21029"/>
                  <a:pt x="8481" y="20971"/>
                  <a:pt x="8185" y="20900"/>
                </a:cubicBezTo>
                <a:cubicBezTo>
                  <a:pt x="8801" y="20875"/>
                  <a:pt x="9446" y="20784"/>
                  <a:pt x="10121" y="20624"/>
                </a:cubicBezTo>
                <a:close/>
                <a:moveTo>
                  <a:pt x="12017" y="20907"/>
                </a:moveTo>
                <a:cubicBezTo>
                  <a:pt x="12262" y="20923"/>
                  <a:pt x="12508" y="20932"/>
                  <a:pt x="12752" y="20932"/>
                </a:cubicBezTo>
                <a:cubicBezTo>
                  <a:pt x="12829" y="20932"/>
                  <a:pt x="12906" y="20931"/>
                  <a:pt x="12982" y="20929"/>
                </a:cubicBezTo>
                <a:lnTo>
                  <a:pt x="12982" y="20929"/>
                </a:lnTo>
                <a:cubicBezTo>
                  <a:pt x="12169" y="21098"/>
                  <a:pt x="11357" y="21178"/>
                  <a:pt x="10556" y="21178"/>
                </a:cubicBezTo>
                <a:cubicBezTo>
                  <a:pt x="11035" y="21120"/>
                  <a:pt x="11523" y="21029"/>
                  <a:pt x="12017" y="20907"/>
                </a:cubicBezTo>
                <a:close/>
                <a:moveTo>
                  <a:pt x="6662" y="20817"/>
                </a:moveTo>
                <a:lnTo>
                  <a:pt x="6662" y="20817"/>
                </a:lnTo>
                <a:cubicBezTo>
                  <a:pt x="7056" y="20879"/>
                  <a:pt x="7463" y="20908"/>
                  <a:pt x="7883" y="20908"/>
                </a:cubicBezTo>
                <a:cubicBezTo>
                  <a:pt x="8271" y="21014"/>
                  <a:pt x="8670" y="21097"/>
                  <a:pt x="9073" y="21155"/>
                </a:cubicBezTo>
                <a:cubicBezTo>
                  <a:pt x="9139" y="21165"/>
                  <a:pt x="9204" y="21173"/>
                  <a:pt x="9269" y="21182"/>
                </a:cubicBezTo>
                <a:cubicBezTo>
                  <a:pt x="9259" y="21182"/>
                  <a:pt x="9249" y="21182"/>
                  <a:pt x="9239" y="21182"/>
                </a:cubicBezTo>
                <a:cubicBezTo>
                  <a:pt x="8922" y="21182"/>
                  <a:pt x="8607" y="21166"/>
                  <a:pt x="8298" y="21136"/>
                </a:cubicBezTo>
                <a:cubicBezTo>
                  <a:pt x="7733" y="21082"/>
                  <a:pt x="7185" y="20974"/>
                  <a:pt x="6662" y="20817"/>
                </a:cubicBezTo>
                <a:close/>
                <a:moveTo>
                  <a:pt x="11958" y="1"/>
                </a:moveTo>
                <a:cubicBezTo>
                  <a:pt x="10574" y="1"/>
                  <a:pt x="9127" y="234"/>
                  <a:pt x="7677" y="696"/>
                </a:cubicBezTo>
                <a:cubicBezTo>
                  <a:pt x="4868" y="1591"/>
                  <a:pt x="2756" y="3189"/>
                  <a:pt x="1728" y="5196"/>
                </a:cubicBezTo>
                <a:cubicBezTo>
                  <a:pt x="1223" y="6185"/>
                  <a:pt x="947" y="7343"/>
                  <a:pt x="907" y="8591"/>
                </a:cubicBezTo>
                <a:cubicBezTo>
                  <a:pt x="108" y="10855"/>
                  <a:pt x="0" y="13234"/>
                  <a:pt x="628" y="15280"/>
                </a:cubicBezTo>
                <a:cubicBezTo>
                  <a:pt x="1447" y="17947"/>
                  <a:pt x="3555" y="20052"/>
                  <a:pt x="6027" y="20685"/>
                </a:cubicBezTo>
                <a:cubicBezTo>
                  <a:pt x="6733" y="20959"/>
                  <a:pt x="7497" y="21140"/>
                  <a:pt x="8290" y="21218"/>
                </a:cubicBezTo>
                <a:cubicBezTo>
                  <a:pt x="8599" y="21247"/>
                  <a:pt x="8913" y="21262"/>
                  <a:pt x="9231" y="21262"/>
                </a:cubicBezTo>
                <a:cubicBezTo>
                  <a:pt x="9457" y="21262"/>
                  <a:pt x="9683" y="21255"/>
                  <a:pt x="9914" y="21237"/>
                </a:cubicBezTo>
                <a:cubicBezTo>
                  <a:pt x="10143" y="21251"/>
                  <a:pt x="10374" y="21259"/>
                  <a:pt x="10606" y="21259"/>
                </a:cubicBezTo>
                <a:cubicBezTo>
                  <a:pt x="11538" y="21259"/>
                  <a:pt x="12489" y="21141"/>
                  <a:pt x="13437" y="20910"/>
                </a:cubicBezTo>
                <a:cubicBezTo>
                  <a:pt x="14399" y="20853"/>
                  <a:pt x="15349" y="20671"/>
                  <a:pt x="16262" y="20360"/>
                </a:cubicBezTo>
                <a:cubicBezTo>
                  <a:pt x="19202" y="19362"/>
                  <a:pt x="21447" y="17011"/>
                  <a:pt x="21980" y="14371"/>
                </a:cubicBezTo>
                <a:cubicBezTo>
                  <a:pt x="22043" y="14052"/>
                  <a:pt x="22086" y="13728"/>
                  <a:pt x="22106" y="13395"/>
                </a:cubicBezTo>
                <a:cubicBezTo>
                  <a:pt x="22372" y="12546"/>
                  <a:pt x="22514" y="11674"/>
                  <a:pt x="22521" y="10808"/>
                </a:cubicBezTo>
                <a:cubicBezTo>
                  <a:pt x="22534" y="8940"/>
                  <a:pt x="21926" y="7068"/>
                  <a:pt x="20794" y="5474"/>
                </a:cubicBezTo>
                <a:cubicBezTo>
                  <a:pt x="20590" y="4939"/>
                  <a:pt x="20333" y="4433"/>
                  <a:pt x="20024" y="3966"/>
                </a:cubicBezTo>
                <a:cubicBezTo>
                  <a:pt x="18822" y="2145"/>
                  <a:pt x="16786" y="798"/>
                  <a:pt x="14439" y="268"/>
                </a:cubicBezTo>
                <a:cubicBezTo>
                  <a:pt x="13645" y="90"/>
                  <a:pt x="12814" y="1"/>
                  <a:pt x="119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8"/>
          <p:cNvSpPr/>
          <p:nvPr/>
        </p:nvSpPr>
        <p:spPr>
          <a:xfrm>
            <a:off x="871350" y="4730500"/>
            <a:ext cx="259800" cy="259800"/>
          </a:xfrm>
          <a:custGeom>
            <a:avLst/>
            <a:gdLst/>
            <a:ahLst/>
            <a:cxnLst/>
            <a:rect l="l" t="t" r="r" b="b"/>
            <a:pathLst>
              <a:path w="10392" h="10392" extrusionOk="0">
                <a:moveTo>
                  <a:pt x="5197" y="0"/>
                </a:moveTo>
                <a:cubicBezTo>
                  <a:pt x="2327" y="0"/>
                  <a:pt x="1" y="2327"/>
                  <a:pt x="1" y="5196"/>
                </a:cubicBezTo>
                <a:cubicBezTo>
                  <a:pt x="1" y="6574"/>
                  <a:pt x="548" y="7895"/>
                  <a:pt x="1523" y="8870"/>
                </a:cubicBezTo>
                <a:cubicBezTo>
                  <a:pt x="2497" y="9844"/>
                  <a:pt x="3819" y="10391"/>
                  <a:pt x="5197" y="10391"/>
                </a:cubicBezTo>
                <a:cubicBezTo>
                  <a:pt x="6575" y="10391"/>
                  <a:pt x="7896" y="9844"/>
                  <a:pt x="8871" y="8870"/>
                </a:cubicBezTo>
                <a:cubicBezTo>
                  <a:pt x="9844" y="7895"/>
                  <a:pt x="10392" y="6574"/>
                  <a:pt x="10392" y="5196"/>
                </a:cubicBezTo>
                <a:cubicBezTo>
                  <a:pt x="10392" y="3818"/>
                  <a:pt x="9844" y="2496"/>
                  <a:pt x="8871" y="1522"/>
                </a:cubicBezTo>
                <a:cubicBezTo>
                  <a:pt x="7896" y="548"/>
                  <a:pt x="6575" y="0"/>
                  <a:pt x="5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3;p34"/>
          <p:cNvSpPr txBox="1">
            <a:spLocks/>
          </p:cNvSpPr>
          <p:nvPr/>
        </p:nvSpPr>
        <p:spPr>
          <a:xfrm>
            <a:off x="-324022" y="1339412"/>
            <a:ext cx="9795264" cy="75053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Montserrat ExtraBold"/>
              <a:buNone/>
              <a:defRPr sz="4300" b="0" i="0" u="none" strike="noStrike" cap="none">
                <a:solidFill>
                  <a:schemeClr val="dk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dk1"/>
              </a:buClr>
              <a:buSzPts val="3600"/>
              <a:buFont typeface="Montserrat ExtraBold"/>
              <a:buNone/>
              <a:defRPr sz="3600" b="0" i="0" u="none" strike="noStrike" cap="none">
                <a:solidFill>
                  <a:schemeClr val="dk1"/>
                </a:solidFill>
                <a:latin typeface="Montserrat ExtraBold"/>
                <a:ea typeface="Montserrat ExtraBold"/>
                <a:cs typeface="Montserrat ExtraBold"/>
                <a:sym typeface="Montserrat ExtraBold"/>
              </a:defRPr>
            </a:lvl2pPr>
            <a:lvl3pPr marR="0" lvl="2" algn="ctr" rtl="0">
              <a:lnSpc>
                <a:spcPct val="100000"/>
              </a:lnSpc>
              <a:spcBef>
                <a:spcPts val="0"/>
              </a:spcBef>
              <a:spcAft>
                <a:spcPts val="0"/>
              </a:spcAft>
              <a:buClr>
                <a:schemeClr val="dk1"/>
              </a:buClr>
              <a:buSzPts val="3600"/>
              <a:buFont typeface="Montserrat ExtraBold"/>
              <a:buNone/>
              <a:defRPr sz="3600" b="0" i="0" u="none" strike="noStrike" cap="none">
                <a:solidFill>
                  <a:schemeClr val="dk1"/>
                </a:solidFill>
                <a:latin typeface="Montserrat ExtraBold"/>
                <a:ea typeface="Montserrat ExtraBold"/>
                <a:cs typeface="Montserrat ExtraBold"/>
                <a:sym typeface="Montserrat ExtraBold"/>
              </a:defRPr>
            </a:lvl3pPr>
            <a:lvl4pPr marR="0" lvl="3" algn="ctr" rtl="0">
              <a:lnSpc>
                <a:spcPct val="100000"/>
              </a:lnSpc>
              <a:spcBef>
                <a:spcPts val="0"/>
              </a:spcBef>
              <a:spcAft>
                <a:spcPts val="0"/>
              </a:spcAft>
              <a:buClr>
                <a:schemeClr val="dk1"/>
              </a:buClr>
              <a:buSzPts val="3600"/>
              <a:buFont typeface="Montserrat ExtraBold"/>
              <a:buNone/>
              <a:defRPr sz="3600" b="0" i="0" u="none" strike="noStrike" cap="none">
                <a:solidFill>
                  <a:schemeClr val="dk1"/>
                </a:solidFill>
                <a:latin typeface="Montserrat ExtraBold"/>
                <a:ea typeface="Montserrat ExtraBold"/>
                <a:cs typeface="Montserrat ExtraBold"/>
                <a:sym typeface="Montserrat ExtraBold"/>
              </a:defRPr>
            </a:lvl4pPr>
            <a:lvl5pPr marR="0" lvl="4" algn="ctr" rtl="0">
              <a:lnSpc>
                <a:spcPct val="100000"/>
              </a:lnSpc>
              <a:spcBef>
                <a:spcPts val="0"/>
              </a:spcBef>
              <a:spcAft>
                <a:spcPts val="0"/>
              </a:spcAft>
              <a:buClr>
                <a:schemeClr val="dk1"/>
              </a:buClr>
              <a:buSzPts val="3600"/>
              <a:buFont typeface="Montserrat ExtraBold"/>
              <a:buNone/>
              <a:defRPr sz="3600" b="0" i="0" u="none" strike="noStrike" cap="none">
                <a:solidFill>
                  <a:schemeClr val="dk1"/>
                </a:solidFill>
                <a:latin typeface="Montserrat ExtraBold"/>
                <a:ea typeface="Montserrat ExtraBold"/>
                <a:cs typeface="Montserrat ExtraBold"/>
                <a:sym typeface="Montserrat ExtraBold"/>
              </a:defRPr>
            </a:lvl5pPr>
            <a:lvl6pPr marR="0" lvl="5" algn="ctr" rtl="0">
              <a:lnSpc>
                <a:spcPct val="100000"/>
              </a:lnSpc>
              <a:spcBef>
                <a:spcPts val="0"/>
              </a:spcBef>
              <a:spcAft>
                <a:spcPts val="0"/>
              </a:spcAft>
              <a:buClr>
                <a:schemeClr val="dk1"/>
              </a:buClr>
              <a:buSzPts val="3600"/>
              <a:buFont typeface="Montserrat ExtraBold"/>
              <a:buNone/>
              <a:defRPr sz="3600" b="0" i="0" u="none" strike="noStrike" cap="none">
                <a:solidFill>
                  <a:schemeClr val="dk1"/>
                </a:solidFill>
                <a:latin typeface="Montserrat ExtraBold"/>
                <a:ea typeface="Montserrat ExtraBold"/>
                <a:cs typeface="Montserrat ExtraBold"/>
                <a:sym typeface="Montserrat ExtraBold"/>
              </a:defRPr>
            </a:lvl6pPr>
            <a:lvl7pPr marR="0" lvl="6" algn="ctr" rtl="0">
              <a:lnSpc>
                <a:spcPct val="100000"/>
              </a:lnSpc>
              <a:spcBef>
                <a:spcPts val="0"/>
              </a:spcBef>
              <a:spcAft>
                <a:spcPts val="0"/>
              </a:spcAft>
              <a:buClr>
                <a:schemeClr val="dk1"/>
              </a:buClr>
              <a:buSzPts val="3600"/>
              <a:buFont typeface="Montserrat ExtraBold"/>
              <a:buNone/>
              <a:defRPr sz="3600" b="0" i="0" u="none" strike="noStrike" cap="none">
                <a:solidFill>
                  <a:schemeClr val="dk1"/>
                </a:solidFill>
                <a:latin typeface="Montserrat ExtraBold"/>
                <a:ea typeface="Montserrat ExtraBold"/>
                <a:cs typeface="Montserrat ExtraBold"/>
                <a:sym typeface="Montserrat ExtraBold"/>
              </a:defRPr>
            </a:lvl7pPr>
            <a:lvl8pPr marR="0" lvl="7" algn="ctr" rtl="0">
              <a:lnSpc>
                <a:spcPct val="100000"/>
              </a:lnSpc>
              <a:spcBef>
                <a:spcPts val="0"/>
              </a:spcBef>
              <a:spcAft>
                <a:spcPts val="0"/>
              </a:spcAft>
              <a:buClr>
                <a:schemeClr val="dk1"/>
              </a:buClr>
              <a:buSzPts val="3600"/>
              <a:buFont typeface="Montserrat ExtraBold"/>
              <a:buNone/>
              <a:defRPr sz="3600" b="0" i="0" u="none" strike="noStrike" cap="none">
                <a:solidFill>
                  <a:schemeClr val="dk1"/>
                </a:solidFill>
                <a:latin typeface="Montserrat ExtraBold"/>
                <a:ea typeface="Montserrat ExtraBold"/>
                <a:cs typeface="Montserrat ExtraBold"/>
                <a:sym typeface="Montserrat ExtraBold"/>
              </a:defRPr>
            </a:lvl8pPr>
            <a:lvl9pPr marR="0" lvl="8" algn="ctr" rtl="0">
              <a:lnSpc>
                <a:spcPct val="100000"/>
              </a:lnSpc>
              <a:spcBef>
                <a:spcPts val="0"/>
              </a:spcBef>
              <a:spcAft>
                <a:spcPts val="0"/>
              </a:spcAft>
              <a:buClr>
                <a:schemeClr val="dk1"/>
              </a:buClr>
              <a:buSzPts val="3600"/>
              <a:buFont typeface="Montserrat ExtraBold"/>
              <a:buNone/>
              <a:defRPr sz="3600" b="0" i="0" u="none" strike="noStrike" cap="none">
                <a:solidFill>
                  <a:schemeClr val="dk1"/>
                </a:solidFill>
                <a:latin typeface="Montserrat ExtraBold"/>
                <a:ea typeface="Montserrat ExtraBold"/>
                <a:cs typeface="Montserrat ExtraBold"/>
                <a:sym typeface="Montserrat ExtraBold"/>
              </a:defRPr>
            </a:lvl9pPr>
          </a:lstStyle>
          <a:p>
            <a:pPr algn="ctr">
              <a:buSzPts val="1100"/>
            </a:pPr>
            <a:r>
              <a:rPr lang="en-US" sz="3200" dirty="0"/>
              <a:t> </a:t>
            </a:r>
            <a:r>
              <a:rPr lang="en-US" sz="2200" dirty="0"/>
              <a:t>IBM SkillsBuild </a:t>
            </a:r>
            <a:r>
              <a:rPr lang="en-US" sz="2200" dirty="0" smtClean="0"/>
              <a:t>6 </a:t>
            </a:r>
            <a:r>
              <a:rPr lang="en-US" sz="2200" dirty="0"/>
              <a:t>Internship for Emerging Technologies</a:t>
            </a:r>
          </a:p>
        </p:txBody>
      </p:sp>
      <p:pic>
        <p:nvPicPr>
          <p:cNvPr id="9" name="Picture 2">
            <a:extLst>
              <a:ext uri="{FF2B5EF4-FFF2-40B4-BE49-F238E27FC236}">
                <a16:creationId xmlns:a16="http://schemas.microsoft.com/office/drawing/2014/main" id="{B99B5A24-ADD5-2C8E-008D-774F267772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7829" y="316037"/>
            <a:ext cx="773621" cy="76658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124217" y="3762955"/>
            <a:ext cx="7481097" cy="369332"/>
          </a:xfrm>
          <a:prstGeom prst="rect">
            <a:avLst/>
          </a:prstGeom>
        </p:spPr>
        <p:txBody>
          <a:bodyPr wrap="square">
            <a:spAutoFit/>
          </a:bodyPr>
          <a:lstStyle/>
          <a:p>
            <a:pPr marL="0" indent="0"/>
            <a:r>
              <a:rPr lang="en-US" sz="1800" dirty="0">
                <a:solidFill>
                  <a:schemeClr val="bg1"/>
                </a:solidFill>
              </a:rPr>
              <a:t>PRESENTATION ON INDUSTRIAL TRAINING AND INTERNSHIP</a:t>
            </a:r>
            <a:endParaRPr lang="en-IN" sz="1800" dirty="0">
              <a:solidFill>
                <a:schemeClr val="bg1"/>
              </a:solidFill>
            </a:endParaRPr>
          </a:p>
        </p:txBody>
      </p:sp>
      <p:sp>
        <p:nvSpPr>
          <p:cNvPr id="7" name="Rectangle 6"/>
          <p:cNvSpPr/>
          <p:nvPr/>
        </p:nvSpPr>
        <p:spPr>
          <a:xfrm>
            <a:off x="2287610" y="2284841"/>
            <a:ext cx="4572000" cy="1169551"/>
          </a:xfrm>
          <a:prstGeom prst="rect">
            <a:avLst/>
          </a:prstGeom>
        </p:spPr>
        <p:txBody>
          <a:bodyPr>
            <a:spAutoFit/>
          </a:bodyPr>
          <a:lstStyle/>
          <a:p>
            <a:pPr algn="ctr"/>
            <a:r>
              <a:rPr lang="en-US" dirty="0">
                <a:solidFill>
                  <a:schemeClr val="tx1">
                    <a:lumMod val="85000"/>
                    <a:lumOff val="15000"/>
                  </a:schemeClr>
                </a:solidFill>
                <a:latin typeface="Montserrat" panose="020B0604020202020204" charset="0"/>
              </a:rPr>
              <a:t>Submitted By:-</a:t>
            </a:r>
          </a:p>
          <a:p>
            <a:pPr algn="ctr"/>
            <a:r>
              <a:rPr lang="en-US" dirty="0" smtClean="0">
                <a:solidFill>
                  <a:schemeClr val="tx1">
                    <a:lumMod val="85000"/>
                    <a:lumOff val="15000"/>
                  </a:schemeClr>
                </a:solidFill>
                <a:latin typeface="Montserrat" panose="020B0604020202020204" charset="0"/>
              </a:rPr>
              <a:t>Name : </a:t>
            </a:r>
            <a:r>
              <a:rPr lang="en-US" dirty="0" err="1" smtClean="0">
                <a:solidFill>
                  <a:schemeClr val="tx1">
                    <a:lumMod val="85000"/>
                    <a:lumOff val="15000"/>
                  </a:schemeClr>
                </a:solidFill>
                <a:latin typeface="Montserrat" panose="020B0604020202020204" charset="0"/>
              </a:rPr>
              <a:t>Amrit</a:t>
            </a:r>
            <a:r>
              <a:rPr lang="en-US" dirty="0" smtClean="0">
                <a:solidFill>
                  <a:schemeClr val="tx1">
                    <a:lumMod val="85000"/>
                    <a:lumOff val="15000"/>
                  </a:schemeClr>
                </a:solidFill>
                <a:latin typeface="Montserrat" panose="020B0604020202020204" charset="0"/>
              </a:rPr>
              <a:t> Singh</a:t>
            </a:r>
          </a:p>
          <a:p>
            <a:pPr algn="ctr"/>
            <a:r>
              <a:rPr lang="en-US" dirty="0" smtClean="0">
                <a:solidFill>
                  <a:schemeClr val="tx1">
                    <a:lumMod val="85000"/>
                    <a:lumOff val="15000"/>
                  </a:schemeClr>
                </a:solidFill>
                <a:latin typeface="Montserrat" panose="020B0604020202020204" charset="0"/>
              </a:rPr>
              <a:t>Semester : 7</a:t>
            </a:r>
            <a:r>
              <a:rPr lang="en-US" baseline="30000" dirty="0" smtClean="0">
                <a:solidFill>
                  <a:schemeClr val="tx1">
                    <a:lumMod val="85000"/>
                    <a:lumOff val="15000"/>
                  </a:schemeClr>
                </a:solidFill>
                <a:latin typeface="Montserrat" panose="020B0604020202020204" charset="0"/>
              </a:rPr>
              <a:t>th</a:t>
            </a:r>
            <a:r>
              <a:rPr lang="en-US" dirty="0" smtClean="0">
                <a:solidFill>
                  <a:schemeClr val="tx1">
                    <a:lumMod val="85000"/>
                    <a:lumOff val="15000"/>
                  </a:schemeClr>
                </a:solidFill>
                <a:latin typeface="Montserrat" panose="020B0604020202020204" charset="0"/>
              </a:rPr>
              <a:t> </a:t>
            </a:r>
          </a:p>
          <a:p>
            <a:pPr algn="ctr"/>
            <a:r>
              <a:rPr lang="en-US" dirty="0" smtClean="0">
                <a:solidFill>
                  <a:schemeClr val="tx1">
                    <a:lumMod val="85000"/>
                    <a:lumOff val="15000"/>
                  </a:schemeClr>
                </a:solidFill>
                <a:latin typeface="Montserrat" panose="020B0604020202020204" charset="0"/>
              </a:rPr>
              <a:t>Roll no : 20010581</a:t>
            </a:r>
          </a:p>
          <a:p>
            <a:pPr algn="ctr"/>
            <a:r>
              <a:rPr lang="en-US" dirty="0" smtClean="0">
                <a:solidFill>
                  <a:schemeClr val="tx1">
                    <a:lumMod val="85000"/>
                    <a:lumOff val="15000"/>
                  </a:schemeClr>
                </a:solidFill>
                <a:latin typeface="Montserrat" panose="020B0604020202020204" charset="0"/>
              </a:rPr>
              <a:t>Branch : Computer Engineering</a:t>
            </a:r>
            <a:endParaRPr lang="en-US" dirty="0">
              <a:solidFill>
                <a:schemeClr val="tx1">
                  <a:lumMod val="85000"/>
                  <a:lumOff val="15000"/>
                </a:schemeClr>
              </a:solidFill>
              <a:latin typeface="Montserrat"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6"/>
          <p:cNvSpPr txBox="1">
            <a:spLocks noGrp="1"/>
          </p:cNvSpPr>
          <p:nvPr>
            <p:ph type="title"/>
          </p:nvPr>
        </p:nvSpPr>
        <p:spPr>
          <a:xfrm>
            <a:off x="1883410" y="1462800"/>
            <a:ext cx="2513100" cy="527700"/>
          </a:xfrm>
          <a:prstGeom prst="rect">
            <a:avLst/>
          </a:prstGeom>
        </p:spPr>
        <p:txBody>
          <a:bodyPr spcFirstLastPara="1" wrap="square" lIns="91425" tIns="91425" rIns="91425" bIns="91425" anchor="ctr" anchorCtr="0">
            <a:noAutofit/>
          </a:bodyPr>
          <a:lstStyle/>
          <a:p>
            <a:pPr lvl="0"/>
            <a:r>
              <a:rPr lang="en-IN" dirty="0"/>
              <a:t>ABOUT THE COMPANY</a:t>
            </a:r>
            <a:endParaRPr dirty="0"/>
          </a:p>
        </p:txBody>
      </p:sp>
      <p:sp>
        <p:nvSpPr>
          <p:cNvPr id="392" name="Google Shape;392;p36"/>
          <p:cNvSpPr txBox="1">
            <a:spLocks noGrp="1"/>
          </p:cNvSpPr>
          <p:nvPr>
            <p:ph type="title" idx="2"/>
          </p:nvPr>
        </p:nvSpPr>
        <p:spPr>
          <a:xfrm rot="2606">
            <a:off x="4748162" y="2647762"/>
            <a:ext cx="791400" cy="55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393" name="Google Shape;393;p36"/>
          <p:cNvSpPr txBox="1">
            <a:spLocks noGrp="1"/>
          </p:cNvSpPr>
          <p:nvPr>
            <p:ph type="title" idx="3"/>
          </p:nvPr>
        </p:nvSpPr>
        <p:spPr>
          <a:xfrm>
            <a:off x="4748165" y="3875931"/>
            <a:ext cx="791400" cy="52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394" name="Google Shape;394;p36"/>
          <p:cNvSpPr txBox="1">
            <a:spLocks noGrp="1"/>
          </p:cNvSpPr>
          <p:nvPr>
            <p:ph type="title" idx="4"/>
          </p:nvPr>
        </p:nvSpPr>
        <p:spPr>
          <a:xfrm>
            <a:off x="859013" y="2647883"/>
            <a:ext cx="791400" cy="5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395" name="Google Shape;395;p36"/>
          <p:cNvSpPr txBox="1">
            <a:spLocks noGrp="1"/>
          </p:cNvSpPr>
          <p:nvPr>
            <p:ph type="title" idx="5"/>
          </p:nvPr>
        </p:nvSpPr>
        <p:spPr>
          <a:xfrm>
            <a:off x="1883410" y="2661875"/>
            <a:ext cx="2513100" cy="527700"/>
          </a:xfrm>
          <a:prstGeom prst="rect">
            <a:avLst/>
          </a:prstGeom>
        </p:spPr>
        <p:txBody>
          <a:bodyPr spcFirstLastPara="1" wrap="square" lIns="91425" tIns="91425" rIns="91425" bIns="91425" anchor="ctr" anchorCtr="0">
            <a:noAutofit/>
          </a:bodyPr>
          <a:lstStyle/>
          <a:p>
            <a:pPr lvl="0"/>
            <a:r>
              <a:rPr lang="en-US" dirty="0"/>
              <a:t>DURATION </a:t>
            </a:r>
            <a:r>
              <a:rPr lang="en-US" dirty="0" smtClean="0"/>
              <a:t>Of </a:t>
            </a:r>
            <a:r>
              <a:rPr lang="en-US" dirty="0"/>
              <a:t>INTERNSHIP</a:t>
            </a:r>
            <a:endParaRPr dirty="0"/>
          </a:p>
        </p:txBody>
      </p:sp>
      <p:sp>
        <p:nvSpPr>
          <p:cNvPr id="396" name="Google Shape;396;p36"/>
          <p:cNvSpPr txBox="1">
            <a:spLocks noGrp="1"/>
          </p:cNvSpPr>
          <p:nvPr>
            <p:ph type="title" idx="6"/>
          </p:nvPr>
        </p:nvSpPr>
        <p:spPr>
          <a:xfrm>
            <a:off x="1883410" y="3875340"/>
            <a:ext cx="2513100" cy="527700"/>
          </a:xfrm>
          <a:prstGeom prst="rect">
            <a:avLst/>
          </a:prstGeom>
        </p:spPr>
        <p:txBody>
          <a:bodyPr spcFirstLastPara="1" wrap="square" lIns="91425" tIns="91425" rIns="91425" bIns="91425" anchor="ctr" anchorCtr="0">
            <a:noAutofit/>
          </a:bodyPr>
          <a:lstStyle/>
          <a:p>
            <a:pPr lvl="0"/>
            <a:r>
              <a:rPr lang="en-US" dirty="0"/>
              <a:t>WEEKLY TRAINING INFORMATION</a:t>
            </a:r>
            <a:endParaRPr dirty="0"/>
          </a:p>
        </p:txBody>
      </p:sp>
      <p:sp>
        <p:nvSpPr>
          <p:cNvPr id="397" name="Google Shape;397;p36"/>
          <p:cNvSpPr txBox="1">
            <a:spLocks noGrp="1"/>
          </p:cNvSpPr>
          <p:nvPr>
            <p:ph type="title" idx="7"/>
          </p:nvPr>
        </p:nvSpPr>
        <p:spPr>
          <a:xfrm>
            <a:off x="5770691" y="3875340"/>
            <a:ext cx="2653308" cy="527700"/>
          </a:xfrm>
          <a:prstGeom prst="rect">
            <a:avLst/>
          </a:prstGeom>
        </p:spPr>
        <p:txBody>
          <a:bodyPr spcFirstLastPara="1" wrap="square" lIns="91425" tIns="91425" rIns="91425" bIns="91425" anchor="ctr" anchorCtr="0">
            <a:noAutofit/>
          </a:bodyPr>
          <a:lstStyle/>
          <a:p>
            <a:pPr lvl="0"/>
            <a:r>
              <a:rPr lang="en-US" dirty="0"/>
              <a:t>INTERNSHIP CERTIFICATE</a:t>
            </a:r>
            <a:endParaRPr dirty="0"/>
          </a:p>
        </p:txBody>
      </p:sp>
      <p:sp>
        <p:nvSpPr>
          <p:cNvPr id="398" name="Google Shape;398;p36"/>
          <p:cNvSpPr txBox="1">
            <a:spLocks noGrp="1"/>
          </p:cNvSpPr>
          <p:nvPr>
            <p:ph type="title" idx="8"/>
          </p:nvPr>
        </p:nvSpPr>
        <p:spPr>
          <a:xfrm>
            <a:off x="5770691" y="2661875"/>
            <a:ext cx="2514300" cy="527700"/>
          </a:xfrm>
          <a:prstGeom prst="rect">
            <a:avLst/>
          </a:prstGeom>
        </p:spPr>
        <p:txBody>
          <a:bodyPr spcFirstLastPara="1" wrap="square" lIns="91425" tIns="91425" rIns="91425" bIns="91425" anchor="ctr" anchorCtr="0">
            <a:noAutofit/>
          </a:bodyPr>
          <a:lstStyle/>
          <a:p>
            <a:r>
              <a:rPr lang="en-US" dirty="0"/>
              <a:t>PROJECT DETAILS</a:t>
            </a:r>
            <a:endParaRPr dirty="0"/>
          </a:p>
        </p:txBody>
      </p:sp>
      <p:sp>
        <p:nvSpPr>
          <p:cNvPr id="399" name="Google Shape;399;p36"/>
          <p:cNvSpPr txBox="1">
            <a:spLocks noGrp="1"/>
          </p:cNvSpPr>
          <p:nvPr>
            <p:ph type="title" idx="9"/>
          </p:nvPr>
        </p:nvSpPr>
        <p:spPr>
          <a:xfrm>
            <a:off x="5770690" y="1460100"/>
            <a:ext cx="2653309" cy="530400"/>
          </a:xfrm>
          <a:prstGeom prst="rect">
            <a:avLst/>
          </a:prstGeom>
        </p:spPr>
        <p:txBody>
          <a:bodyPr spcFirstLastPara="1" wrap="square" lIns="91425" tIns="91425" rIns="91425" bIns="91425" anchor="ctr" anchorCtr="0">
            <a:noAutofit/>
          </a:bodyPr>
          <a:lstStyle/>
          <a:p>
            <a:pPr lvl="0"/>
            <a:r>
              <a:rPr lang="en-US" dirty="0" smtClean="0"/>
              <a:t>INTERNSHIP TRAINING </a:t>
            </a:r>
            <a:r>
              <a:rPr lang="en-US" dirty="0"/>
              <a:t>and </a:t>
            </a:r>
            <a:r>
              <a:rPr lang="en-US" dirty="0" smtClean="0"/>
              <a:t>TECHNOLOGIES</a:t>
            </a:r>
            <a:endParaRPr dirty="0"/>
          </a:p>
        </p:txBody>
      </p:sp>
      <p:sp>
        <p:nvSpPr>
          <p:cNvPr id="400" name="Google Shape;400;p36"/>
          <p:cNvSpPr txBox="1">
            <a:spLocks noGrp="1"/>
          </p:cNvSpPr>
          <p:nvPr>
            <p:ph type="title" idx="13"/>
          </p:nvPr>
        </p:nvSpPr>
        <p:spPr>
          <a:xfrm rot="2606">
            <a:off x="4748162" y="1476158"/>
            <a:ext cx="791400" cy="52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401" name="Google Shape;401;p36"/>
          <p:cNvSpPr txBox="1">
            <a:spLocks noGrp="1"/>
          </p:cNvSpPr>
          <p:nvPr>
            <p:ph type="title" idx="14"/>
          </p:nvPr>
        </p:nvSpPr>
        <p:spPr>
          <a:xfrm rot="1303">
            <a:off x="859012" y="1476000"/>
            <a:ext cx="791400" cy="53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402" name="Google Shape;402;p36"/>
          <p:cNvSpPr txBox="1">
            <a:spLocks noGrp="1"/>
          </p:cNvSpPr>
          <p:nvPr>
            <p:ph type="title" idx="15"/>
          </p:nvPr>
        </p:nvSpPr>
        <p:spPr>
          <a:xfrm rot="1303">
            <a:off x="859012" y="3875938"/>
            <a:ext cx="791400" cy="52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403" name="Google Shape;403;p36"/>
          <p:cNvSpPr txBox="1">
            <a:spLocks noGrp="1"/>
          </p:cNvSpPr>
          <p:nvPr>
            <p:ph type="title" idx="16"/>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cxnSp>
        <p:nvCxnSpPr>
          <p:cNvPr id="404" name="Google Shape;404;p36"/>
          <p:cNvCxnSpPr/>
          <p:nvPr/>
        </p:nvCxnSpPr>
        <p:spPr>
          <a:xfrm>
            <a:off x="1735513" y="1462788"/>
            <a:ext cx="0" cy="556500"/>
          </a:xfrm>
          <a:prstGeom prst="straightConnector1">
            <a:avLst/>
          </a:prstGeom>
          <a:noFill/>
          <a:ln w="28575" cap="flat" cmpd="sng">
            <a:solidFill>
              <a:srgbClr val="353535"/>
            </a:solidFill>
            <a:prstDash val="solid"/>
            <a:round/>
            <a:headEnd type="none" w="med" len="med"/>
            <a:tailEnd type="none" w="med" len="med"/>
          </a:ln>
        </p:spPr>
      </p:cxnSp>
      <p:cxnSp>
        <p:nvCxnSpPr>
          <p:cNvPr id="405" name="Google Shape;405;p36"/>
          <p:cNvCxnSpPr/>
          <p:nvPr/>
        </p:nvCxnSpPr>
        <p:spPr>
          <a:xfrm>
            <a:off x="1735513" y="2647463"/>
            <a:ext cx="0" cy="556500"/>
          </a:xfrm>
          <a:prstGeom prst="straightConnector1">
            <a:avLst/>
          </a:prstGeom>
          <a:noFill/>
          <a:ln w="28575" cap="flat" cmpd="sng">
            <a:solidFill>
              <a:srgbClr val="353535"/>
            </a:solidFill>
            <a:prstDash val="solid"/>
            <a:round/>
            <a:headEnd type="none" w="med" len="med"/>
            <a:tailEnd type="none" w="med" len="med"/>
          </a:ln>
        </p:spPr>
      </p:cxnSp>
      <p:cxnSp>
        <p:nvCxnSpPr>
          <p:cNvPr id="406" name="Google Shape;406;p36"/>
          <p:cNvCxnSpPr/>
          <p:nvPr/>
        </p:nvCxnSpPr>
        <p:spPr>
          <a:xfrm>
            <a:off x="1735513" y="3860938"/>
            <a:ext cx="0" cy="556500"/>
          </a:xfrm>
          <a:prstGeom prst="straightConnector1">
            <a:avLst/>
          </a:prstGeom>
          <a:noFill/>
          <a:ln w="28575" cap="flat" cmpd="sng">
            <a:solidFill>
              <a:srgbClr val="353535"/>
            </a:solidFill>
            <a:prstDash val="solid"/>
            <a:round/>
            <a:headEnd type="none" w="med" len="med"/>
            <a:tailEnd type="none" w="med" len="med"/>
          </a:ln>
        </p:spPr>
      </p:cxnSp>
      <p:cxnSp>
        <p:nvCxnSpPr>
          <p:cNvPr id="407" name="Google Shape;407;p36"/>
          <p:cNvCxnSpPr/>
          <p:nvPr/>
        </p:nvCxnSpPr>
        <p:spPr>
          <a:xfrm>
            <a:off x="5631238" y="1462788"/>
            <a:ext cx="0" cy="556500"/>
          </a:xfrm>
          <a:prstGeom prst="straightConnector1">
            <a:avLst/>
          </a:prstGeom>
          <a:noFill/>
          <a:ln w="28575" cap="flat" cmpd="sng">
            <a:solidFill>
              <a:srgbClr val="353535"/>
            </a:solidFill>
            <a:prstDash val="solid"/>
            <a:round/>
            <a:headEnd type="none" w="med" len="med"/>
            <a:tailEnd type="none" w="med" len="med"/>
          </a:ln>
        </p:spPr>
      </p:cxnSp>
      <p:cxnSp>
        <p:nvCxnSpPr>
          <p:cNvPr id="408" name="Google Shape;408;p36"/>
          <p:cNvCxnSpPr/>
          <p:nvPr/>
        </p:nvCxnSpPr>
        <p:spPr>
          <a:xfrm>
            <a:off x="5631238" y="2647463"/>
            <a:ext cx="0" cy="556500"/>
          </a:xfrm>
          <a:prstGeom prst="straightConnector1">
            <a:avLst/>
          </a:prstGeom>
          <a:noFill/>
          <a:ln w="28575" cap="flat" cmpd="sng">
            <a:solidFill>
              <a:srgbClr val="353535"/>
            </a:solidFill>
            <a:prstDash val="solid"/>
            <a:round/>
            <a:headEnd type="none" w="med" len="med"/>
            <a:tailEnd type="none" w="med" len="med"/>
          </a:ln>
        </p:spPr>
      </p:cxnSp>
      <p:cxnSp>
        <p:nvCxnSpPr>
          <p:cNvPr id="409" name="Google Shape;409;p36"/>
          <p:cNvCxnSpPr/>
          <p:nvPr/>
        </p:nvCxnSpPr>
        <p:spPr>
          <a:xfrm>
            <a:off x="5631238" y="3860938"/>
            <a:ext cx="0" cy="556500"/>
          </a:xfrm>
          <a:prstGeom prst="straightConnector1">
            <a:avLst/>
          </a:prstGeom>
          <a:noFill/>
          <a:ln w="28575" cap="flat" cmpd="sng">
            <a:solidFill>
              <a:srgbClr val="353535"/>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7"/>
          <p:cNvSpPr txBox="1">
            <a:spLocks noGrp="1"/>
          </p:cNvSpPr>
          <p:nvPr>
            <p:ph type="title"/>
          </p:nvPr>
        </p:nvSpPr>
        <p:spPr>
          <a:xfrm>
            <a:off x="673950" y="253851"/>
            <a:ext cx="4937439" cy="753000"/>
          </a:xfrm>
          <a:prstGeom prst="rect">
            <a:avLst/>
          </a:prstGeom>
        </p:spPr>
        <p:txBody>
          <a:bodyPr spcFirstLastPara="1" wrap="square" lIns="91425" tIns="91425" rIns="91425" bIns="91425" anchor="ctr" anchorCtr="0">
            <a:noAutofit/>
          </a:bodyPr>
          <a:lstStyle/>
          <a:p>
            <a:pPr lvl="0"/>
            <a:r>
              <a:rPr lang="en-IN" dirty="0"/>
              <a:t>ABOUT THE </a:t>
            </a:r>
            <a:r>
              <a:rPr lang="en-IN" dirty="0" smtClean="0"/>
              <a:t>COMPANY :</a:t>
            </a:r>
            <a:endParaRPr dirty="0"/>
          </a:p>
        </p:txBody>
      </p:sp>
      <p:sp>
        <p:nvSpPr>
          <p:cNvPr id="415" name="Google Shape;415;p37"/>
          <p:cNvSpPr txBox="1">
            <a:spLocks noGrp="1"/>
          </p:cNvSpPr>
          <p:nvPr>
            <p:ph type="subTitle" idx="1"/>
          </p:nvPr>
        </p:nvSpPr>
        <p:spPr>
          <a:xfrm rot="-535">
            <a:off x="548960" y="1296913"/>
            <a:ext cx="7851773" cy="2298300"/>
          </a:xfrm>
          <a:prstGeom prst="rect">
            <a:avLst/>
          </a:prstGeom>
        </p:spPr>
        <p:txBody>
          <a:bodyPr spcFirstLastPara="1" wrap="square" lIns="91425" tIns="91425" rIns="91425" bIns="91425" anchor="t" anchorCtr="0">
            <a:noAutofit/>
          </a:bodyPr>
          <a:lstStyle/>
          <a:p>
            <a:pPr marL="139700" indent="0" algn="just">
              <a:buNone/>
            </a:pPr>
            <a:r>
              <a:rPr lang="en-US" b="1" dirty="0"/>
              <a:t>IBM</a:t>
            </a:r>
            <a:r>
              <a:rPr lang="en-US" dirty="0"/>
              <a:t> is one of the world's largest and oldest technology companies, with a focus on providing a wide range of hardware, software, and services</a:t>
            </a:r>
            <a:r>
              <a:rPr lang="en-US" dirty="0" smtClean="0"/>
              <a:t>.</a:t>
            </a:r>
          </a:p>
          <a:p>
            <a:pPr marL="139700" indent="0" algn="just">
              <a:buNone/>
            </a:pPr>
            <a:endParaRPr lang="en-US" dirty="0"/>
          </a:p>
          <a:p>
            <a:pPr marL="139700" indent="0" algn="just">
              <a:buNone/>
            </a:pPr>
            <a:r>
              <a:rPr lang="en-US" b="1" dirty="0"/>
              <a:t>IBM</a:t>
            </a:r>
            <a:r>
              <a:rPr lang="en-US" dirty="0"/>
              <a:t> is known for its contributions to the development of computers and information technology. This is a virtual internship provided by IBM through its </a:t>
            </a:r>
            <a:r>
              <a:rPr lang="en-US" b="1" dirty="0"/>
              <a:t>IBM SkillsBuild platform</a:t>
            </a:r>
            <a:r>
              <a:rPr lang="en-US" dirty="0"/>
              <a:t>. The IBM SkillsBuild project-based internship on IR 4.0 technologies are for 6-weeks, wherein students will work to solve real-world challenges and create solutions that will give them hands-on experience critical for future employability. </a:t>
            </a:r>
            <a:endParaRPr lang="en-US" dirty="0" smtClean="0"/>
          </a:p>
          <a:p>
            <a:pPr marL="139700" indent="0" algn="just">
              <a:buNone/>
            </a:pPr>
            <a:endParaRPr lang="en-US" dirty="0"/>
          </a:p>
          <a:p>
            <a:pPr marL="139700" indent="0" algn="just">
              <a:buNone/>
            </a:pPr>
            <a:r>
              <a:rPr lang="en-US" dirty="0"/>
              <a:t>The program was brought to </a:t>
            </a:r>
            <a:r>
              <a:rPr lang="en-US" dirty="0" smtClean="0"/>
              <a:t>me </a:t>
            </a:r>
            <a:r>
              <a:rPr lang="en-US" dirty="0"/>
              <a:t>by </a:t>
            </a:r>
            <a:r>
              <a:rPr lang="en-US" dirty="0" smtClean="0"/>
              <a:t>Edu net Foundation </a:t>
            </a:r>
            <a:r>
              <a:rPr lang="en-US" dirty="0"/>
              <a:t>in partnership with AICTE (All India Council for Technical </a:t>
            </a:r>
            <a:r>
              <a:rPr lang="en-US" dirty="0" smtClean="0"/>
              <a:t>Education</a:t>
            </a:r>
            <a:r>
              <a:rPr lang="en-US" dirty="0"/>
              <a:t>) </a:t>
            </a:r>
          </a:p>
          <a:p>
            <a:pPr marL="0" lvl="0" indent="0" algn="just" rtl="0">
              <a:spcBef>
                <a:spcPts val="0"/>
              </a:spcBef>
              <a:spcAft>
                <a:spcPts val="0"/>
              </a:spcAft>
              <a:buClr>
                <a:schemeClr val="hlink"/>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39"/>
          <p:cNvSpPr txBox="1">
            <a:spLocks noGrp="1"/>
          </p:cNvSpPr>
          <p:nvPr>
            <p:ph type="subTitle" idx="1"/>
          </p:nvPr>
        </p:nvSpPr>
        <p:spPr>
          <a:xfrm>
            <a:off x="862596" y="1905125"/>
            <a:ext cx="4461600" cy="963000"/>
          </a:xfrm>
          <a:prstGeom prst="rect">
            <a:avLst/>
          </a:prstGeom>
        </p:spPr>
        <p:txBody>
          <a:bodyPr spcFirstLastPara="1" wrap="square" lIns="91425" tIns="91425" rIns="91425" bIns="91425" anchor="t" anchorCtr="0">
            <a:noAutofit/>
          </a:bodyPr>
          <a:lstStyle/>
          <a:p>
            <a:pPr marL="0" lvl="0" indent="0"/>
            <a:r>
              <a:rPr lang="en-US" dirty="0"/>
              <a:t> IBM </a:t>
            </a:r>
            <a:r>
              <a:rPr lang="en-US" dirty="0" smtClean="0"/>
              <a:t>Skills Build </a:t>
            </a:r>
            <a:r>
              <a:rPr lang="en-US" dirty="0"/>
              <a:t>6 Weeks Internship for Emerging Technologies in Data </a:t>
            </a:r>
            <a:r>
              <a:rPr lang="en-US" dirty="0" smtClean="0"/>
              <a:t>Analytics </a:t>
            </a:r>
            <a:r>
              <a:rPr lang="en-US" dirty="0"/>
              <a:t>(DA) </a:t>
            </a:r>
            <a:endParaRPr dirty="0"/>
          </a:p>
        </p:txBody>
      </p:sp>
      <p:sp>
        <p:nvSpPr>
          <p:cNvPr id="432" name="Google Shape;432;p39"/>
          <p:cNvSpPr txBox="1">
            <a:spLocks noGrp="1"/>
          </p:cNvSpPr>
          <p:nvPr>
            <p:ph type="subTitle" idx="2"/>
          </p:nvPr>
        </p:nvSpPr>
        <p:spPr>
          <a:xfrm>
            <a:off x="862598" y="3524375"/>
            <a:ext cx="4461600" cy="963000"/>
          </a:xfrm>
          <a:prstGeom prst="rect">
            <a:avLst/>
          </a:prstGeom>
        </p:spPr>
        <p:txBody>
          <a:bodyPr spcFirstLastPara="1" wrap="square" lIns="91425" tIns="91425" rIns="91425" bIns="91425" anchor="t" anchorCtr="0">
            <a:noAutofit/>
          </a:bodyPr>
          <a:lstStyle/>
          <a:p>
            <a:pPr marL="0" lvl="0" indent="0"/>
            <a:r>
              <a:rPr lang="en-US" dirty="0"/>
              <a:t>6 </a:t>
            </a:r>
            <a:r>
              <a:rPr lang="en-US" dirty="0" smtClean="0"/>
              <a:t>Weeks</a:t>
            </a:r>
          </a:p>
          <a:p>
            <a:pPr marL="0" lvl="0" indent="0"/>
            <a:r>
              <a:rPr lang="en-US" dirty="0" smtClean="0"/>
              <a:t>Start </a:t>
            </a:r>
            <a:r>
              <a:rPr lang="en-US" dirty="0"/>
              <a:t>Date: 12th June,2023   End Date: 24th July,2023</a:t>
            </a:r>
            <a:endParaRPr dirty="0"/>
          </a:p>
        </p:txBody>
      </p:sp>
      <p:sp>
        <p:nvSpPr>
          <p:cNvPr id="433" name="Google Shape;433;p39"/>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en-US" dirty="0"/>
              <a:t>DURATION </a:t>
            </a:r>
            <a:r>
              <a:rPr lang="en-US" dirty="0" smtClean="0"/>
              <a:t>Of </a:t>
            </a:r>
            <a:r>
              <a:rPr lang="en-US" dirty="0"/>
              <a:t>INTERNSHIP</a:t>
            </a:r>
            <a:endParaRPr dirty="0"/>
          </a:p>
        </p:txBody>
      </p:sp>
      <p:sp>
        <p:nvSpPr>
          <p:cNvPr id="434" name="Google Shape;434;p39"/>
          <p:cNvSpPr txBox="1">
            <a:spLocks noGrp="1"/>
          </p:cNvSpPr>
          <p:nvPr>
            <p:ph type="title" idx="3"/>
          </p:nvPr>
        </p:nvSpPr>
        <p:spPr>
          <a:xfrm>
            <a:off x="857897" y="1250225"/>
            <a:ext cx="4471200" cy="654900"/>
          </a:xfrm>
          <a:prstGeom prst="rect">
            <a:avLst/>
          </a:prstGeom>
        </p:spPr>
        <p:txBody>
          <a:bodyPr spcFirstLastPara="1" wrap="square" lIns="91425" tIns="91425" rIns="91425" bIns="91425" anchor="b" anchorCtr="0">
            <a:noAutofit/>
          </a:bodyPr>
          <a:lstStyle/>
          <a:p>
            <a:pPr lvl="0"/>
            <a:r>
              <a:rPr lang="en-IN" dirty="0"/>
              <a:t>Program </a:t>
            </a:r>
            <a:r>
              <a:rPr lang="en-IN" dirty="0" smtClean="0"/>
              <a:t>Title :</a:t>
            </a:r>
            <a:endParaRPr dirty="0"/>
          </a:p>
        </p:txBody>
      </p:sp>
      <p:sp>
        <p:nvSpPr>
          <p:cNvPr id="435" name="Google Shape;435;p39"/>
          <p:cNvSpPr txBox="1">
            <a:spLocks noGrp="1"/>
          </p:cNvSpPr>
          <p:nvPr>
            <p:ph type="title" idx="4"/>
          </p:nvPr>
        </p:nvSpPr>
        <p:spPr>
          <a:xfrm>
            <a:off x="863308" y="2879208"/>
            <a:ext cx="4460400" cy="654900"/>
          </a:xfrm>
          <a:prstGeom prst="rect">
            <a:avLst/>
          </a:prstGeom>
        </p:spPr>
        <p:txBody>
          <a:bodyPr spcFirstLastPara="1" wrap="square" lIns="91425" tIns="91425" rIns="91425" bIns="91425" anchor="b" anchorCtr="0">
            <a:noAutofit/>
          </a:bodyPr>
          <a:lstStyle/>
          <a:p>
            <a:pPr lvl="0"/>
            <a:r>
              <a:rPr lang="en-IN" dirty="0"/>
              <a:t>Program </a:t>
            </a:r>
            <a:r>
              <a:rPr lang="en-IN" dirty="0" smtClean="0"/>
              <a:t>Duration :</a:t>
            </a:r>
            <a:endParaRPr dirty="0"/>
          </a:p>
        </p:txBody>
      </p:sp>
      <p:cxnSp>
        <p:nvCxnSpPr>
          <p:cNvPr id="436" name="Google Shape;436;p39"/>
          <p:cNvCxnSpPr/>
          <p:nvPr/>
        </p:nvCxnSpPr>
        <p:spPr>
          <a:xfrm>
            <a:off x="719675" y="3120000"/>
            <a:ext cx="0" cy="1079700"/>
          </a:xfrm>
          <a:prstGeom prst="straightConnector1">
            <a:avLst/>
          </a:prstGeom>
          <a:noFill/>
          <a:ln w="28575" cap="flat" cmpd="sng">
            <a:solidFill>
              <a:schemeClr val="dk1"/>
            </a:solidFill>
            <a:prstDash val="solid"/>
            <a:round/>
            <a:headEnd type="none" w="med" len="med"/>
            <a:tailEnd type="none" w="med" len="med"/>
          </a:ln>
        </p:spPr>
      </p:cxnSp>
      <p:cxnSp>
        <p:nvCxnSpPr>
          <p:cNvPr id="437" name="Google Shape;437;p39"/>
          <p:cNvCxnSpPr/>
          <p:nvPr/>
        </p:nvCxnSpPr>
        <p:spPr>
          <a:xfrm>
            <a:off x="719675" y="1492050"/>
            <a:ext cx="0" cy="1079700"/>
          </a:xfrm>
          <a:prstGeom prst="straightConnector1">
            <a:avLst/>
          </a:prstGeom>
          <a:noFill/>
          <a:ln w="28575" cap="flat" cmpd="sng">
            <a:solidFill>
              <a:schemeClr val="dk1"/>
            </a:solidFill>
            <a:prstDash val="solid"/>
            <a:round/>
            <a:headEnd type="none" w="med" len="med"/>
            <a:tailEnd type="none" w="med" len="med"/>
          </a:ln>
        </p:spPr>
      </p:cxnSp>
      <p:sp>
        <p:nvSpPr>
          <p:cNvPr id="439" name="Google Shape;439;p39"/>
          <p:cNvSpPr/>
          <p:nvPr/>
        </p:nvSpPr>
        <p:spPr>
          <a:xfrm>
            <a:off x="5274275" y="4883488"/>
            <a:ext cx="457900" cy="56950"/>
          </a:xfrm>
          <a:custGeom>
            <a:avLst/>
            <a:gdLst/>
            <a:ahLst/>
            <a:cxnLst/>
            <a:rect l="l" t="t" r="r" b="b"/>
            <a:pathLst>
              <a:path w="18316" h="2278" extrusionOk="0">
                <a:moveTo>
                  <a:pt x="1" y="0"/>
                </a:moveTo>
                <a:lnTo>
                  <a:pt x="1" y="2278"/>
                </a:lnTo>
                <a:lnTo>
                  <a:pt x="18316" y="2278"/>
                </a:lnTo>
                <a:lnTo>
                  <a:pt x="18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WEEKLY TRAINING INFORMATION</a:t>
            </a:r>
            <a:endParaRPr lang="en-IN" dirty="0"/>
          </a:p>
        </p:txBody>
      </p:sp>
      <p:sp>
        <p:nvSpPr>
          <p:cNvPr id="3" name="Title 2"/>
          <p:cNvSpPr>
            <a:spLocks noGrp="1"/>
          </p:cNvSpPr>
          <p:nvPr>
            <p:ph type="title" idx="2"/>
          </p:nvPr>
        </p:nvSpPr>
        <p:spPr/>
        <p:txBody>
          <a:bodyPr/>
          <a:lstStyle/>
          <a:p>
            <a:r>
              <a:rPr lang="en-US" dirty="0" smtClean="0"/>
              <a:t>Week 1 </a:t>
            </a:r>
            <a:endParaRPr lang="en-IN" dirty="0"/>
          </a:p>
        </p:txBody>
      </p:sp>
      <p:sp>
        <p:nvSpPr>
          <p:cNvPr id="4" name="Subtitle 3"/>
          <p:cNvSpPr>
            <a:spLocks noGrp="1"/>
          </p:cNvSpPr>
          <p:nvPr>
            <p:ph type="subTitle" idx="1"/>
          </p:nvPr>
        </p:nvSpPr>
        <p:spPr>
          <a:xfrm>
            <a:off x="692294" y="1507950"/>
            <a:ext cx="3797400" cy="718800"/>
          </a:xfrm>
        </p:spPr>
        <p:txBody>
          <a:bodyPr/>
          <a:lstStyle/>
          <a:p>
            <a:r>
              <a:rPr lang="en-US" sz="1400" dirty="0" smtClean="0"/>
              <a:t> </a:t>
            </a:r>
            <a:r>
              <a:rPr lang="en-US" sz="1400" dirty="0"/>
              <a:t>Orientation , Learning Plan I (Introduction to Data Concepts, Data science in analysis and Data tools)</a:t>
            </a:r>
            <a:endParaRPr lang="en-IN" sz="1400" dirty="0"/>
          </a:p>
          <a:p>
            <a:endParaRPr lang="en-IN" sz="1400" dirty="0"/>
          </a:p>
          <a:p>
            <a:endParaRPr lang="en-IN" dirty="0"/>
          </a:p>
        </p:txBody>
      </p:sp>
      <p:sp>
        <p:nvSpPr>
          <p:cNvPr id="5" name="Title 4"/>
          <p:cNvSpPr>
            <a:spLocks noGrp="1"/>
          </p:cNvSpPr>
          <p:nvPr>
            <p:ph type="title" idx="3"/>
          </p:nvPr>
        </p:nvSpPr>
        <p:spPr/>
        <p:txBody>
          <a:bodyPr/>
          <a:lstStyle/>
          <a:p>
            <a:r>
              <a:rPr lang="en-US" dirty="0"/>
              <a:t>Week 3</a:t>
            </a:r>
            <a:r>
              <a:rPr lang="en-IN" dirty="0"/>
              <a:t/>
            </a:r>
            <a:br>
              <a:rPr lang="en-IN" dirty="0"/>
            </a:br>
            <a:endParaRPr lang="en-IN" dirty="0"/>
          </a:p>
        </p:txBody>
      </p:sp>
      <p:sp>
        <p:nvSpPr>
          <p:cNvPr id="6" name="Subtitle 5"/>
          <p:cNvSpPr>
            <a:spLocks noGrp="1"/>
          </p:cNvSpPr>
          <p:nvPr>
            <p:ph type="subTitle" idx="4"/>
          </p:nvPr>
        </p:nvSpPr>
        <p:spPr/>
        <p:txBody>
          <a:bodyPr/>
          <a:lstStyle/>
          <a:p>
            <a:r>
              <a:rPr lang="en-US" dirty="0"/>
              <a:t>Learning Plan III (Big Data Foundation and Exploratory Data analysis) </a:t>
            </a:r>
            <a:endParaRPr lang="en-IN" dirty="0"/>
          </a:p>
          <a:p>
            <a:endParaRPr lang="en-IN" dirty="0"/>
          </a:p>
        </p:txBody>
      </p:sp>
      <p:sp>
        <p:nvSpPr>
          <p:cNvPr id="7" name="Title 6"/>
          <p:cNvSpPr>
            <a:spLocks noGrp="1"/>
          </p:cNvSpPr>
          <p:nvPr>
            <p:ph type="title" idx="5"/>
          </p:nvPr>
        </p:nvSpPr>
        <p:spPr/>
        <p:txBody>
          <a:bodyPr/>
          <a:lstStyle/>
          <a:p>
            <a:r>
              <a:rPr lang="en-US" dirty="0"/>
              <a:t>Week 2</a:t>
            </a:r>
            <a:r>
              <a:rPr lang="en-IN" dirty="0"/>
              <a:t/>
            </a:r>
            <a:br>
              <a:rPr lang="en-IN" dirty="0"/>
            </a:br>
            <a:endParaRPr lang="en-IN" dirty="0"/>
          </a:p>
        </p:txBody>
      </p:sp>
      <p:sp>
        <p:nvSpPr>
          <p:cNvPr id="8" name="Subtitle 7"/>
          <p:cNvSpPr>
            <a:spLocks noGrp="1"/>
          </p:cNvSpPr>
          <p:nvPr>
            <p:ph type="subTitle" idx="6"/>
          </p:nvPr>
        </p:nvSpPr>
        <p:spPr>
          <a:xfrm>
            <a:off x="4625100" y="1400574"/>
            <a:ext cx="3798900" cy="722400"/>
          </a:xfrm>
        </p:spPr>
        <p:txBody>
          <a:bodyPr/>
          <a:lstStyle/>
          <a:p>
            <a:r>
              <a:rPr lang="en-US" dirty="0"/>
              <a:t>Learning Plan II (Python for Data Science and Data Analysis with python)</a:t>
            </a:r>
            <a:endParaRPr lang="en-IN" dirty="0"/>
          </a:p>
          <a:p>
            <a:endParaRPr lang="en-IN" dirty="0"/>
          </a:p>
        </p:txBody>
      </p:sp>
      <p:sp>
        <p:nvSpPr>
          <p:cNvPr id="9" name="Title 8"/>
          <p:cNvSpPr>
            <a:spLocks noGrp="1"/>
          </p:cNvSpPr>
          <p:nvPr>
            <p:ph type="title" idx="7"/>
          </p:nvPr>
        </p:nvSpPr>
        <p:spPr>
          <a:xfrm>
            <a:off x="4710166" y="2042841"/>
            <a:ext cx="3798900" cy="527700"/>
          </a:xfrm>
        </p:spPr>
        <p:txBody>
          <a:bodyPr/>
          <a:lstStyle/>
          <a:p>
            <a:r>
              <a:rPr lang="en-US" dirty="0"/>
              <a:t>Week 4</a:t>
            </a:r>
            <a:r>
              <a:rPr lang="en-IN" dirty="0"/>
              <a:t/>
            </a:r>
            <a:br>
              <a:rPr lang="en-IN" dirty="0"/>
            </a:br>
            <a:endParaRPr lang="en-IN" dirty="0"/>
          </a:p>
        </p:txBody>
      </p:sp>
      <p:sp>
        <p:nvSpPr>
          <p:cNvPr id="10" name="Subtitle 9"/>
          <p:cNvSpPr>
            <a:spLocks noGrp="1"/>
          </p:cNvSpPr>
          <p:nvPr>
            <p:ph type="subTitle" idx="8"/>
          </p:nvPr>
        </p:nvSpPr>
        <p:spPr>
          <a:xfrm>
            <a:off x="4710166" y="2446845"/>
            <a:ext cx="3798900" cy="722400"/>
          </a:xfrm>
        </p:spPr>
        <p:txBody>
          <a:bodyPr/>
          <a:lstStyle/>
          <a:p>
            <a:r>
              <a:rPr lang="en-US" dirty="0"/>
              <a:t>Instruction for Project: Case Study (Superstore analysis)</a:t>
            </a:r>
            <a:endParaRPr lang="en-IN" dirty="0"/>
          </a:p>
        </p:txBody>
      </p:sp>
      <p:sp>
        <p:nvSpPr>
          <p:cNvPr id="11" name="Title 10"/>
          <p:cNvSpPr>
            <a:spLocks noGrp="1"/>
          </p:cNvSpPr>
          <p:nvPr>
            <p:ph type="title" idx="9"/>
          </p:nvPr>
        </p:nvSpPr>
        <p:spPr/>
        <p:txBody>
          <a:bodyPr/>
          <a:lstStyle/>
          <a:p>
            <a:r>
              <a:rPr lang="en-US" dirty="0"/>
              <a:t>Week 5</a:t>
            </a:r>
            <a:r>
              <a:rPr lang="en-IN" dirty="0"/>
              <a:t/>
            </a:r>
            <a:br>
              <a:rPr lang="en-IN" dirty="0"/>
            </a:br>
            <a:endParaRPr lang="en-IN" dirty="0"/>
          </a:p>
        </p:txBody>
      </p:sp>
      <p:sp>
        <p:nvSpPr>
          <p:cNvPr id="12" name="Subtitle 11"/>
          <p:cNvSpPr>
            <a:spLocks noGrp="1"/>
          </p:cNvSpPr>
          <p:nvPr>
            <p:ph type="subTitle" idx="13"/>
          </p:nvPr>
        </p:nvSpPr>
        <p:spPr/>
        <p:txBody>
          <a:bodyPr/>
          <a:lstStyle/>
          <a:p>
            <a:r>
              <a:rPr lang="en-US" sz="1400" dirty="0"/>
              <a:t>Instruction for data pre-processing and cleaning</a:t>
            </a:r>
            <a:endParaRPr lang="en-IN" sz="1400" dirty="0"/>
          </a:p>
        </p:txBody>
      </p:sp>
      <p:sp>
        <p:nvSpPr>
          <p:cNvPr id="13" name="Title 12"/>
          <p:cNvSpPr>
            <a:spLocks noGrp="1"/>
          </p:cNvSpPr>
          <p:nvPr>
            <p:ph type="title" idx="14"/>
          </p:nvPr>
        </p:nvSpPr>
        <p:spPr>
          <a:xfrm>
            <a:off x="4709256" y="3127842"/>
            <a:ext cx="3705000" cy="527700"/>
          </a:xfrm>
        </p:spPr>
        <p:txBody>
          <a:bodyPr/>
          <a:lstStyle/>
          <a:p>
            <a:r>
              <a:rPr lang="en-US" dirty="0"/>
              <a:t>Week 6</a:t>
            </a:r>
            <a:r>
              <a:rPr lang="en-IN" dirty="0"/>
              <a:t/>
            </a:r>
            <a:br>
              <a:rPr lang="en-IN" dirty="0"/>
            </a:br>
            <a:endParaRPr lang="en-IN" dirty="0"/>
          </a:p>
        </p:txBody>
      </p:sp>
      <p:sp>
        <p:nvSpPr>
          <p:cNvPr id="14" name="Subtitle 13"/>
          <p:cNvSpPr>
            <a:spLocks noGrp="1"/>
          </p:cNvSpPr>
          <p:nvPr>
            <p:ph type="subTitle" idx="15"/>
          </p:nvPr>
        </p:nvSpPr>
        <p:spPr>
          <a:xfrm>
            <a:off x="4662306" y="3490443"/>
            <a:ext cx="3798900" cy="722400"/>
          </a:xfrm>
        </p:spPr>
        <p:txBody>
          <a:bodyPr/>
          <a:lstStyle/>
          <a:p>
            <a:r>
              <a:rPr lang="en-US" sz="1400" dirty="0"/>
              <a:t>Instructions for Data Visualization. </a:t>
            </a:r>
            <a:endParaRPr lang="en-IN" sz="1400" dirty="0"/>
          </a:p>
        </p:txBody>
      </p:sp>
      <p:sp>
        <p:nvSpPr>
          <p:cNvPr id="15" name="Rectangle 14"/>
          <p:cNvSpPr/>
          <p:nvPr/>
        </p:nvSpPr>
        <p:spPr>
          <a:xfrm>
            <a:off x="4709256" y="3920300"/>
            <a:ext cx="4572000" cy="584775"/>
          </a:xfrm>
          <a:prstGeom prst="rect">
            <a:avLst/>
          </a:prstGeom>
        </p:spPr>
        <p:txBody>
          <a:bodyPr>
            <a:spAutoFit/>
          </a:bodyPr>
          <a:lstStyle/>
          <a:p>
            <a:r>
              <a:rPr lang="en-US" sz="1600" b="1" dirty="0">
                <a:latin typeface="Montserrat" panose="020B0604020202020204" charset="0"/>
              </a:rPr>
              <a:t>Week </a:t>
            </a:r>
            <a:r>
              <a:rPr lang="en-US" sz="1600" b="1" dirty="0" smtClean="0">
                <a:latin typeface="Montserrat" panose="020B0604020202020204" charset="0"/>
              </a:rPr>
              <a:t>7</a:t>
            </a:r>
            <a:r>
              <a:rPr lang="en-IN" sz="1600" b="1" dirty="0">
                <a:latin typeface="Montserrat" panose="020B0604020202020204" charset="0"/>
              </a:rPr>
              <a:t/>
            </a:r>
            <a:br>
              <a:rPr lang="en-IN" sz="1600" b="1" dirty="0">
                <a:latin typeface="Montserrat" panose="020B0604020202020204" charset="0"/>
              </a:rPr>
            </a:br>
            <a:endParaRPr lang="en-IN" sz="1600" b="1" dirty="0">
              <a:latin typeface="Montserrat" panose="020B0604020202020204" charset="0"/>
            </a:endParaRPr>
          </a:p>
        </p:txBody>
      </p:sp>
      <p:sp>
        <p:nvSpPr>
          <p:cNvPr id="16" name="Subtitle 13"/>
          <p:cNvSpPr txBox="1">
            <a:spLocks/>
          </p:cNvSpPr>
          <p:nvPr/>
        </p:nvSpPr>
        <p:spPr>
          <a:xfrm>
            <a:off x="4710166" y="4254208"/>
            <a:ext cx="3798900" cy="72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loo 2"/>
              <a:buNone/>
              <a:defRPr sz="1200" b="0" i="0" u="none" strike="noStrike" cap="none">
                <a:solidFill>
                  <a:schemeClr val="dk1"/>
                </a:solidFill>
                <a:latin typeface="Baloo 2"/>
                <a:ea typeface="Baloo 2"/>
                <a:cs typeface="Baloo 2"/>
                <a:sym typeface="Baloo 2"/>
              </a:defRPr>
            </a:lvl1pPr>
            <a:lvl2pPr marL="914400" marR="0" lvl="1" indent="-317500" algn="ctr" rtl="0">
              <a:lnSpc>
                <a:spcPct val="100000"/>
              </a:lnSpc>
              <a:spcBef>
                <a:spcPts val="0"/>
              </a:spcBef>
              <a:spcAft>
                <a:spcPts val="0"/>
              </a:spcAft>
              <a:buClr>
                <a:schemeClr val="dk1"/>
              </a:buClr>
              <a:buSzPts val="1400"/>
              <a:buFont typeface="Baloo 2"/>
              <a:buNone/>
              <a:defRPr sz="1400" b="0" i="0" u="none" strike="noStrike" cap="none">
                <a:solidFill>
                  <a:schemeClr val="dk1"/>
                </a:solidFill>
                <a:latin typeface="Baloo 2"/>
                <a:ea typeface="Baloo 2"/>
                <a:cs typeface="Baloo 2"/>
                <a:sym typeface="Baloo 2"/>
              </a:defRPr>
            </a:lvl2pPr>
            <a:lvl3pPr marL="1371600" marR="0" lvl="2" indent="-317500" algn="ctr" rtl="0">
              <a:lnSpc>
                <a:spcPct val="100000"/>
              </a:lnSpc>
              <a:spcBef>
                <a:spcPts val="0"/>
              </a:spcBef>
              <a:spcAft>
                <a:spcPts val="0"/>
              </a:spcAft>
              <a:buClr>
                <a:schemeClr val="dk1"/>
              </a:buClr>
              <a:buSzPts val="1400"/>
              <a:buFont typeface="Baloo 2"/>
              <a:buNone/>
              <a:defRPr sz="1400" b="0" i="0" u="none" strike="noStrike" cap="none">
                <a:solidFill>
                  <a:schemeClr val="dk1"/>
                </a:solidFill>
                <a:latin typeface="Baloo 2"/>
                <a:ea typeface="Baloo 2"/>
                <a:cs typeface="Baloo 2"/>
                <a:sym typeface="Baloo 2"/>
              </a:defRPr>
            </a:lvl3pPr>
            <a:lvl4pPr marL="1828800" marR="0" lvl="3" indent="-317500" algn="ctr" rtl="0">
              <a:lnSpc>
                <a:spcPct val="100000"/>
              </a:lnSpc>
              <a:spcBef>
                <a:spcPts val="0"/>
              </a:spcBef>
              <a:spcAft>
                <a:spcPts val="0"/>
              </a:spcAft>
              <a:buClr>
                <a:schemeClr val="dk1"/>
              </a:buClr>
              <a:buSzPts val="1400"/>
              <a:buFont typeface="Baloo 2"/>
              <a:buNone/>
              <a:defRPr sz="1400" b="0" i="0" u="none" strike="noStrike" cap="none">
                <a:solidFill>
                  <a:schemeClr val="dk1"/>
                </a:solidFill>
                <a:latin typeface="Baloo 2"/>
                <a:ea typeface="Baloo 2"/>
                <a:cs typeface="Baloo 2"/>
                <a:sym typeface="Baloo 2"/>
              </a:defRPr>
            </a:lvl4pPr>
            <a:lvl5pPr marL="2286000" marR="0" lvl="4" indent="-317500" algn="ctr" rtl="0">
              <a:lnSpc>
                <a:spcPct val="100000"/>
              </a:lnSpc>
              <a:spcBef>
                <a:spcPts val="0"/>
              </a:spcBef>
              <a:spcAft>
                <a:spcPts val="0"/>
              </a:spcAft>
              <a:buClr>
                <a:schemeClr val="dk1"/>
              </a:buClr>
              <a:buSzPts val="1400"/>
              <a:buFont typeface="Baloo 2"/>
              <a:buNone/>
              <a:defRPr sz="1400" b="0" i="0" u="none" strike="noStrike" cap="none">
                <a:solidFill>
                  <a:schemeClr val="dk1"/>
                </a:solidFill>
                <a:latin typeface="Baloo 2"/>
                <a:ea typeface="Baloo 2"/>
                <a:cs typeface="Baloo 2"/>
                <a:sym typeface="Baloo 2"/>
              </a:defRPr>
            </a:lvl5pPr>
            <a:lvl6pPr marL="2743200" marR="0" lvl="5" indent="-317500" algn="ctr" rtl="0">
              <a:lnSpc>
                <a:spcPct val="100000"/>
              </a:lnSpc>
              <a:spcBef>
                <a:spcPts val="0"/>
              </a:spcBef>
              <a:spcAft>
                <a:spcPts val="0"/>
              </a:spcAft>
              <a:buClr>
                <a:schemeClr val="dk1"/>
              </a:buClr>
              <a:buSzPts val="1400"/>
              <a:buFont typeface="Baloo 2"/>
              <a:buNone/>
              <a:defRPr sz="1400" b="0" i="0" u="none" strike="noStrike" cap="none">
                <a:solidFill>
                  <a:schemeClr val="dk1"/>
                </a:solidFill>
                <a:latin typeface="Baloo 2"/>
                <a:ea typeface="Baloo 2"/>
                <a:cs typeface="Baloo 2"/>
                <a:sym typeface="Baloo 2"/>
              </a:defRPr>
            </a:lvl6pPr>
            <a:lvl7pPr marL="3200400" marR="0" lvl="6" indent="-317500" algn="ctr" rtl="0">
              <a:lnSpc>
                <a:spcPct val="100000"/>
              </a:lnSpc>
              <a:spcBef>
                <a:spcPts val="0"/>
              </a:spcBef>
              <a:spcAft>
                <a:spcPts val="0"/>
              </a:spcAft>
              <a:buClr>
                <a:schemeClr val="dk1"/>
              </a:buClr>
              <a:buSzPts val="1400"/>
              <a:buFont typeface="Baloo 2"/>
              <a:buNone/>
              <a:defRPr sz="1400" b="0" i="0" u="none" strike="noStrike" cap="none">
                <a:solidFill>
                  <a:schemeClr val="dk1"/>
                </a:solidFill>
                <a:latin typeface="Baloo 2"/>
                <a:ea typeface="Baloo 2"/>
                <a:cs typeface="Baloo 2"/>
                <a:sym typeface="Baloo 2"/>
              </a:defRPr>
            </a:lvl7pPr>
            <a:lvl8pPr marL="3657600" marR="0" lvl="7" indent="-317500" algn="ctr" rtl="0">
              <a:lnSpc>
                <a:spcPct val="100000"/>
              </a:lnSpc>
              <a:spcBef>
                <a:spcPts val="0"/>
              </a:spcBef>
              <a:spcAft>
                <a:spcPts val="0"/>
              </a:spcAft>
              <a:buClr>
                <a:schemeClr val="dk1"/>
              </a:buClr>
              <a:buSzPts val="1400"/>
              <a:buFont typeface="Baloo 2"/>
              <a:buNone/>
              <a:defRPr sz="1400" b="0" i="0" u="none" strike="noStrike" cap="none">
                <a:solidFill>
                  <a:schemeClr val="dk1"/>
                </a:solidFill>
                <a:latin typeface="Baloo 2"/>
                <a:ea typeface="Baloo 2"/>
                <a:cs typeface="Baloo 2"/>
                <a:sym typeface="Baloo 2"/>
              </a:defRPr>
            </a:lvl8pPr>
            <a:lvl9pPr marL="4114800" marR="0" lvl="8" indent="-317500" algn="ctr" rtl="0">
              <a:lnSpc>
                <a:spcPct val="100000"/>
              </a:lnSpc>
              <a:spcBef>
                <a:spcPts val="0"/>
              </a:spcBef>
              <a:spcAft>
                <a:spcPts val="0"/>
              </a:spcAft>
              <a:buClr>
                <a:schemeClr val="dk1"/>
              </a:buClr>
              <a:buSzPts val="1400"/>
              <a:buFont typeface="Baloo 2"/>
              <a:buNone/>
              <a:defRPr sz="1400" b="0" i="0" u="none" strike="noStrike" cap="none">
                <a:solidFill>
                  <a:schemeClr val="dk1"/>
                </a:solidFill>
                <a:latin typeface="Baloo 2"/>
                <a:ea typeface="Baloo 2"/>
                <a:cs typeface="Baloo 2"/>
                <a:sym typeface="Baloo 2"/>
              </a:defRPr>
            </a:lvl9pPr>
          </a:lstStyle>
          <a:p>
            <a:r>
              <a:rPr lang="en-US" sz="1400" dirty="0"/>
              <a:t>Submission of the Project – Case Study: Superstore Analysis.</a:t>
            </a:r>
            <a:endParaRPr lang="en-IN" sz="1600" dirty="0"/>
          </a:p>
        </p:txBody>
      </p:sp>
    </p:spTree>
    <p:extLst>
      <p:ext uri="{BB962C8B-B14F-4D97-AF65-F5344CB8AC3E}">
        <p14:creationId xmlns:p14="http://schemas.microsoft.com/office/powerpoint/2010/main" val="3013993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1"/>
          <p:cNvSpPr txBox="1">
            <a:spLocks noGrp="1"/>
          </p:cNvSpPr>
          <p:nvPr>
            <p:ph type="title"/>
          </p:nvPr>
        </p:nvSpPr>
        <p:spPr>
          <a:xfrm>
            <a:off x="216147" y="235519"/>
            <a:ext cx="8504866" cy="564300"/>
          </a:xfrm>
          <a:prstGeom prst="rect">
            <a:avLst/>
          </a:prstGeom>
        </p:spPr>
        <p:txBody>
          <a:bodyPr spcFirstLastPara="1" wrap="square" lIns="91425" tIns="91425" rIns="91425" bIns="91425" anchor="ctr" anchorCtr="0">
            <a:noAutofit/>
          </a:bodyPr>
          <a:lstStyle/>
          <a:p>
            <a:r>
              <a:rPr lang="en-US" dirty="0"/>
              <a:t>INTERNSHIP TRAINING and TECHNOLOGIES</a:t>
            </a:r>
            <a:br>
              <a:rPr lang="en-US" dirty="0"/>
            </a:br>
            <a:endParaRPr dirty="0"/>
          </a:p>
        </p:txBody>
      </p:sp>
      <p:sp>
        <p:nvSpPr>
          <p:cNvPr id="483" name="Google Shape;483;p41"/>
          <p:cNvSpPr txBox="1">
            <a:spLocks noGrp="1"/>
          </p:cNvSpPr>
          <p:nvPr>
            <p:ph type="title" idx="2"/>
          </p:nvPr>
        </p:nvSpPr>
        <p:spPr>
          <a:xfrm>
            <a:off x="799431" y="593559"/>
            <a:ext cx="2985600" cy="419643"/>
          </a:xfrm>
          <a:prstGeom prst="rect">
            <a:avLst/>
          </a:prstGeom>
        </p:spPr>
        <p:txBody>
          <a:bodyPr spcFirstLastPara="1" wrap="square" lIns="91425" tIns="91425" rIns="91425" bIns="91425" anchor="b" anchorCtr="0">
            <a:noAutofit/>
          </a:bodyPr>
          <a:lstStyle/>
          <a:p>
            <a:pPr lvl="0"/>
            <a:r>
              <a:rPr lang="en-IN" sz="1600" dirty="0"/>
              <a:t>Technology Tracks </a:t>
            </a:r>
            <a:endParaRPr sz="1600" dirty="0"/>
          </a:p>
        </p:txBody>
      </p:sp>
      <p:sp>
        <p:nvSpPr>
          <p:cNvPr id="484" name="Google Shape;484;p41"/>
          <p:cNvSpPr txBox="1">
            <a:spLocks noGrp="1"/>
          </p:cNvSpPr>
          <p:nvPr>
            <p:ph type="subTitle" idx="1"/>
          </p:nvPr>
        </p:nvSpPr>
        <p:spPr>
          <a:xfrm>
            <a:off x="929785" y="974291"/>
            <a:ext cx="7305185" cy="1100700"/>
          </a:xfrm>
          <a:prstGeom prst="rect">
            <a:avLst/>
          </a:prstGeom>
        </p:spPr>
        <p:txBody>
          <a:bodyPr spcFirstLastPara="1" wrap="square" lIns="91425" tIns="91425" rIns="91425" bIns="91425" anchor="t" anchorCtr="0">
            <a:noAutofit/>
          </a:bodyPr>
          <a:lstStyle/>
          <a:p>
            <a:pPr marL="0" lvl="0" indent="0"/>
            <a:r>
              <a:rPr lang="en-IN" dirty="0" smtClean="0"/>
              <a:t>Define Problems :- </a:t>
            </a:r>
            <a:r>
              <a:rPr lang="en-IN" dirty="0"/>
              <a:t>Clearly outline analysis objectives and questions.</a:t>
            </a:r>
          </a:p>
          <a:p>
            <a:pPr marL="0" lvl="0" indent="0"/>
            <a:endParaRPr lang="en-IN" dirty="0"/>
          </a:p>
          <a:p>
            <a:pPr marL="0" lvl="0" indent="0"/>
            <a:r>
              <a:rPr lang="en-IN" dirty="0" smtClean="0"/>
              <a:t>Import Libraries :- </a:t>
            </a:r>
            <a:r>
              <a:rPr lang="en-IN" dirty="0"/>
              <a:t>Use Python or R with libraries like Pandas, NumPy for data manipulation.</a:t>
            </a:r>
          </a:p>
          <a:p>
            <a:pPr marL="0" lvl="0" indent="0"/>
            <a:endParaRPr lang="en-IN" dirty="0"/>
          </a:p>
          <a:p>
            <a:pPr marL="0" lvl="0" indent="0"/>
            <a:r>
              <a:rPr lang="en-IN" dirty="0" smtClean="0"/>
              <a:t>Import Dataset :- </a:t>
            </a:r>
            <a:r>
              <a:rPr lang="en-IN" dirty="0"/>
              <a:t>Load data using language-specific functions or tools.</a:t>
            </a:r>
          </a:p>
          <a:p>
            <a:pPr marL="0" lvl="0" indent="0"/>
            <a:endParaRPr lang="en-IN" dirty="0"/>
          </a:p>
          <a:p>
            <a:pPr marL="0" lvl="0" indent="0"/>
            <a:r>
              <a:rPr lang="en-IN" dirty="0" smtClean="0"/>
              <a:t>Clean </a:t>
            </a:r>
            <a:r>
              <a:rPr lang="en-IN" dirty="0"/>
              <a:t>Data - </a:t>
            </a:r>
            <a:r>
              <a:rPr lang="en-IN" dirty="0" smtClean="0"/>
              <a:t>Pre-Process :- </a:t>
            </a:r>
            <a:r>
              <a:rPr lang="en-IN" dirty="0"/>
              <a:t>Identify and handle missing data, outliers using Pandas or </a:t>
            </a:r>
            <a:r>
              <a:rPr lang="en-IN" dirty="0" err="1"/>
              <a:t>Scikit</a:t>
            </a:r>
            <a:r>
              <a:rPr lang="en-IN" dirty="0"/>
              <a:t>-Learn.</a:t>
            </a:r>
          </a:p>
          <a:p>
            <a:pPr marL="0" lvl="0" indent="0"/>
            <a:endParaRPr lang="en-IN" dirty="0"/>
          </a:p>
          <a:p>
            <a:pPr marL="0" lvl="0" indent="0"/>
            <a:r>
              <a:rPr lang="en-IN" dirty="0" smtClean="0"/>
              <a:t>Summarize Dataset :- </a:t>
            </a:r>
            <a:r>
              <a:rPr lang="en-IN" dirty="0"/>
              <a:t>Utilize Pandas and NumPy for descriptive stats and exploratory analysis.</a:t>
            </a:r>
          </a:p>
          <a:p>
            <a:pPr marL="0" lvl="0" indent="0"/>
            <a:endParaRPr lang="en-IN" dirty="0"/>
          </a:p>
          <a:p>
            <a:pPr marL="0" lvl="0" indent="0"/>
            <a:r>
              <a:rPr lang="en-IN" dirty="0" smtClean="0"/>
              <a:t>Visualize Data :- </a:t>
            </a:r>
            <a:r>
              <a:rPr lang="en-IN" dirty="0"/>
              <a:t>Create plots and charts with Matplotlib, </a:t>
            </a:r>
            <a:r>
              <a:rPr lang="en-IN" dirty="0" err="1"/>
              <a:t>Seaborn</a:t>
            </a:r>
            <a:r>
              <a:rPr lang="en-IN" dirty="0"/>
              <a:t>, or </a:t>
            </a:r>
            <a:r>
              <a:rPr lang="en-IN" dirty="0" err="1"/>
              <a:t>Plotly</a:t>
            </a:r>
            <a:r>
              <a:rPr lang="en-IN" dirty="0"/>
              <a:t>.</a:t>
            </a:r>
          </a:p>
          <a:p>
            <a:pPr marL="0" lvl="0" indent="0"/>
            <a:endParaRPr lang="en-IN" dirty="0"/>
          </a:p>
          <a:p>
            <a:pPr marL="0" lvl="0" indent="0"/>
            <a:r>
              <a:rPr lang="en-IN" dirty="0" smtClean="0"/>
              <a:t>Conclusion :- </a:t>
            </a:r>
            <a:r>
              <a:rPr lang="en-IN" dirty="0"/>
              <a:t>Summarize insights, linking back to defined problems.</a:t>
            </a:r>
          </a:p>
          <a:p>
            <a:pPr marL="0" lvl="0" indent="0"/>
            <a:endParaRPr lang="en-IN" dirty="0"/>
          </a:p>
          <a:p>
            <a:pPr marL="0" lvl="0" indent="0"/>
            <a:r>
              <a:rPr lang="en-IN" dirty="0" smtClean="0"/>
              <a:t>Tools Used:</a:t>
            </a:r>
          </a:p>
          <a:p>
            <a:pPr marL="0" lvl="0" indent="0"/>
            <a:endParaRPr lang="en-IN" dirty="0"/>
          </a:p>
          <a:p>
            <a:pPr marL="0" lvl="0" indent="0"/>
            <a:r>
              <a:rPr lang="en-IN" dirty="0"/>
              <a:t>   </a:t>
            </a:r>
            <a:r>
              <a:rPr lang="en-IN" dirty="0" smtClean="0"/>
              <a:t>Python : Versatile </a:t>
            </a:r>
            <a:r>
              <a:rPr lang="en-IN" dirty="0"/>
              <a:t>programming language for data analysis.</a:t>
            </a:r>
          </a:p>
          <a:p>
            <a:pPr marL="0" lvl="0" indent="0"/>
            <a:r>
              <a:rPr lang="en-IN" dirty="0"/>
              <a:t> </a:t>
            </a:r>
            <a:r>
              <a:rPr lang="en-IN" dirty="0" smtClean="0"/>
              <a:t>  Pandas : Python </a:t>
            </a:r>
            <a:r>
              <a:rPr lang="en-IN" dirty="0"/>
              <a:t>library for efficient data manipulation and analysis.</a:t>
            </a:r>
          </a:p>
          <a:p>
            <a:pPr marL="0" lvl="0" indent="0"/>
            <a:r>
              <a:rPr lang="en-IN" dirty="0" smtClean="0"/>
              <a:t>   NumPy : </a:t>
            </a:r>
            <a:r>
              <a:rPr lang="en-IN" dirty="0"/>
              <a:t>Fundamental package for scientific computing in Python.</a:t>
            </a:r>
          </a:p>
          <a:p>
            <a:pPr marL="0" lvl="0" indent="0"/>
            <a:r>
              <a:rPr lang="en-IN" dirty="0" smtClean="0"/>
              <a:t>   Matplotlib : </a:t>
            </a:r>
            <a:r>
              <a:rPr lang="en-IN" dirty="0"/>
              <a:t>2D plotting library for creating visualizations.</a:t>
            </a:r>
          </a:p>
          <a:p>
            <a:pPr marL="0" lvl="0" indent="0"/>
            <a:r>
              <a:rPr lang="en-IN" dirty="0" smtClean="0"/>
              <a:t>   </a:t>
            </a:r>
            <a:r>
              <a:rPr lang="en-IN" dirty="0" err="1" smtClean="0"/>
              <a:t>Seaborn</a:t>
            </a:r>
            <a:r>
              <a:rPr lang="en-IN" dirty="0" smtClean="0"/>
              <a:t> : </a:t>
            </a:r>
            <a:r>
              <a:rPr lang="en-IN" dirty="0"/>
              <a:t>Statistical data visualization library built on Matplotlib.</a:t>
            </a:r>
            <a:endParaRPr dirty="0"/>
          </a:p>
        </p:txBody>
      </p:sp>
      <p:grpSp>
        <p:nvGrpSpPr>
          <p:cNvPr id="512" name="Google Shape;512;p41"/>
          <p:cNvGrpSpPr/>
          <p:nvPr/>
        </p:nvGrpSpPr>
        <p:grpSpPr>
          <a:xfrm>
            <a:off x="329515" y="957430"/>
            <a:ext cx="339563" cy="375904"/>
            <a:chOff x="5624203" y="1416843"/>
            <a:chExt cx="339563" cy="375904"/>
          </a:xfrm>
        </p:grpSpPr>
        <p:sp>
          <p:nvSpPr>
            <p:cNvPr id="513" name="Google Shape;513;p41"/>
            <p:cNvSpPr/>
            <p:nvPr/>
          </p:nvSpPr>
          <p:spPr>
            <a:xfrm>
              <a:off x="5624203" y="1416843"/>
              <a:ext cx="339563" cy="375904"/>
            </a:xfrm>
            <a:custGeom>
              <a:avLst/>
              <a:gdLst/>
              <a:ahLst/>
              <a:cxnLst/>
              <a:rect l="l" t="t" r="r" b="b"/>
              <a:pathLst>
                <a:path w="8755" h="9692" extrusionOk="0">
                  <a:moveTo>
                    <a:pt x="4380" y="281"/>
                  </a:moveTo>
                  <a:cubicBezTo>
                    <a:pt x="6637" y="281"/>
                    <a:pt x="8471" y="2116"/>
                    <a:pt x="8471" y="4373"/>
                  </a:cubicBezTo>
                  <a:cubicBezTo>
                    <a:pt x="8471" y="5667"/>
                    <a:pt x="7857" y="6881"/>
                    <a:pt x="6825" y="7652"/>
                  </a:cubicBezTo>
                  <a:lnTo>
                    <a:pt x="6783" y="7568"/>
                  </a:lnTo>
                  <a:cubicBezTo>
                    <a:pt x="6731" y="7466"/>
                    <a:pt x="6630" y="7403"/>
                    <a:pt x="6515" y="7403"/>
                  </a:cubicBezTo>
                  <a:cubicBezTo>
                    <a:pt x="6401" y="7403"/>
                    <a:pt x="6299" y="7466"/>
                    <a:pt x="6247" y="7568"/>
                  </a:cubicBezTo>
                  <a:lnTo>
                    <a:pt x="5957" y="8147"/>
                  </a:lnTo>
                  <a:cubicBezTo>
                    <a:pt x="5457" y="8358"/>
                    <a:pt x="4927" y="8463"/>
                    <a:pt x="4380" y="8463"/>
                  </a:cubicBezTo>
                  <a:cubicBezTo>
                    <a:pt x="2124" y="8463"/>
                    <a:pt x="288" y="6629"/>
                    <a:pt x="288" y="4373"/>
                  </a:cubicBezTo>
                  <a:cubicBezTo>
                    <a:pt x="288" y="2116"/>
                    <a:pt x="2123" y="281"/>
                    <a:pt x="4380" y="281"/>
                  </a:cubicBezTo>
                  <a:close/>
                  <a:moveTo>
                    <a:pt x="6515" y="7689"/>
                  </a:moveTo>
                  <a:cubicBezTo>
                    <a:pt x="6525" y="7689"/>
                    <a:pt x="6527" y="7694"/>
                    <a:pt x="6528" y="7697"/>
                  </a:cubicBezTo>
                  <a:lnTo>
                    <a:pt x="7372" y="9383"/>
                  </a:lnTo>
                  <a:cubicBezTo>
                    <a:pt x="7372" y="9387"/>
                    <a:pt x="7375" y="9392"/>
                    <a:pt x="7371" y="9398"/>
                  </a:cubicBezTo>
                  <a:cubicBezTo>
                    <a:pt x="7367" y="9406"/>
                    <a:pt x="7360" y="9406"/>
                    <a:pt x="7358" y="9406"/>
                  </a:cubicBezTo>
                  <a:lnTo>
                    <a:pt x="5671" y="9406"/>
                  </a:lnTo>
                  <a:cubicBezTo>
                    <a:pt x="5668" y="9406"/>
                    <a:pt x="5663" y="9406"/>
                    <a:pt x="5657" y="9398"/>
                  </a:cubicBezTo>
                  <a:cubicBezTo>
                    <a:pt x="5654" y="9392"/>
                    <a:pt x="5656" y="9387"/>
                    <a:pt x="5657" y="9384"/>
                  </a:cubicBezTo>
                  <a:lnTo>
                    <a:pt x="6188" y="8325"/>
                  </a:lnTo>
                  <a:lnTo>
                    <a:pt x="6501" y="7697"/>
                  </a:lnTo>
                  <a:cubicBezTo>
                    <a:pt x="6504" y="7694"/>
                    <a:pt x="6506" y="7689"/>
                    <a:pt x="6515" y="7689"/>
                  </a:cubicBezTo>
                  <a:close/>
                  <a:moveTo>
                    <a:pt x="4381" y="1"/>
                  </a:moveTo>
                  <a:cubicBezTo>
                    <a:pt x="3213" y="1"/>
                    <a:pt x="2115" y="455"/>
                    <a:pt x="1288" y="1282"/>
                  </a:cubicBezTo>
                  <a:cubicBezTo>
                    <a:pt x="470" y="2100"/>
                    <a:pt x="16" y="3186"/>
                    <a:pt x="8" y="4343"/>
                  </a:cubicBezTo>
                  <a:cubicBezTo>
                    <a:pt x="0" y="5510"/>
                    <a:pt x="460" y="6637"/>
                    <a:pt x="1283" y="7462"/>
                  </a:cubicBezTo>
                  <a:cubicBezTo>
                    <a:pt x="2110" y="8292"/>
                    <a:pt x="3212" y="8749"/>
                    <a:pt x="4381" y="8749"/>
                  </a:cubicBezTo>
                  <a:cubicBezTo>
                    <a:pt x="4860" y="8749"/>
                    <a:pt x="5325" y="8673"/>
                    <a:pt x="5772" y="8525"/>
                  </a:cubicBezTo>
                  <a:lnTo>
                    <a:pt x="5772" y="8525"/>
                  </a:lnTo>
                  <a:lnTo>
                    <a:pt x="5408" y="9253"/>
                  </a:lnTo>
                  <a:cubicBezTo>
                    <a:pt x="5367" y="9333"/>
                    <a:pt x="5362" y="9428"/>
                    <a:pt x="5398" y="9511"/>
                  </a:cubicBezTo>
                  <a:cubicBezTo>
                    <a:pt x="5446" y="9623"/>
                    <a:pt x="5553" y="9692"/>
                    <a:pt x="5672" y="9692"/>
                  </a:cubicBezTo>
                  <a:lnTo>
                    <a:pt x="7353" y="9692"/>
                  </a:lnTo>
                  <a:cubicBezTo>
                    <a:pt x="7442" y="9692"/>
                    <a:pt x="7530" y="9655"/>
                    <a:pt x="7588" y="9585"/>
                  </a:cubicBezTo>
                  <a:cubicBezTo>
                    <a:pt x="7666" y="9491"/>
                    <a:pt x="7679" y="9364"/>
                    <a:pt x="7626" y="9259"/>
                  </a:cubicBezTo>
                  <a:lnTo>
                    <a:pt x="6953" y="7913"/>
                  </a:lnTo>
                  <a:cubicBezTo>
                    <a:pt x="8083" y="7090"/>
                    <a:pt x="8754" y="5776"/>
                    <a:pt x="8754" y="4374"/>
                  </a:cubicBezTo>
                  <a:cubicBezTo>
                    <a:pt x="8754" y="3205"/>
                    <a:pt x="8299" y="2107"/>
                    <a:pt x="7474" y="1282"/>
                  </a:cubicBezTo>
                  <a:cubicBezTo>
                    <a:pt x="6648" y="455"/>
                    <a:pt x="5550" y="1"/>
                    <a:pt x="4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1"/>
            <p:cNvSpPr/>
            <p:nvPr/>
          </p:nvSpPr>
          <p:spPr>
            <a:xfrm>
              <a:off x="5871341" y="1736004"/>
              <a:ext cx="11054" cy="23232"/>
            </a:xfrm>
            <a:custGeom>
              <a:avLst/>
              <a:gdLst/>
              <a:ahLst/>
              <a:cxnLst/>
              <a:rect l="l" t="t" r="r" b="b"/>
              <a:pathLst>
                <a:path w="285" h="599" extrusionOk="0">
                  <a:moveTo>
                    <a:pt x="142" y="0"/>
                  </a:moveTo>
                  <a:cubicBezTo>
                    <a:pt x="136" y="0"/>
                    <a:pt x="130" y="1"/>
                    <a:pt x="124" y="1"/>
                  </a:cubicBezTo>
                  <a:cubicBezTo>
                    <a:pt x="54" y="9"/>
                    <a:pt x="1" y="75"/>
                    <a:pt x="1" y="148"/>
                  </a:cubicBezTo>
                  <a:lnTo>
                    <a:pt x="1" y="451"/>
                  </a:lnTo>
                  <a:cubicBezTo>
                    <a:pt x="1" y="523"/>
                    <a:pt x="54" y="588"/>
                    <a:pt x="124" y="597"/>
                  </a:cubicBezTo>
                  <a:cubicBezTo>
                    <a:pt x="130" y="598"/>
                    <a:pt x="136" y="598"/>
                    <a:pt x="142" y="598"/>
                  </a:cubicBezTo>
                  <a:cubicBezTo>
                    <a:pt x="220" y="598"/>
                    <a:pt x="285" y="535"/>
                    <a:pt x="285" y="456"/>
                  </a:cubicBezTo>
                  <a:lnTo>
                    <a:pt x="285" y="143"/>
                  </a:lnTo>
                  <a:cubicBezTo>
                    <a:pt x="285" y="64"/>
                    <a:pt x="220" y="0"/>
                    <a:pt x="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1"/>
            <p:cNvSpPr/>
            <p:nvPr/>
          </p:nvSpPr>
          <p:spPr>
            <a:xfrm>
              <a:off x="5871341" y="1763348"/>
              <a:ext cx="11054" cy="14079"/>
            </a:xfrm>
            <a:custGeom>
              <a:avLst/>
              <a:gdLst/>
              <a:ahLst/>
              <a:cxnLst/>
              <a:rect l="l" t="t" r="r" b="b"/>
              <a:pathLst>
                <a:path w="285" h="363" extrusionOk="0">
                  <a:moveTo>
                    <a:pt x="142" y="1"/>
                  </a:moveTo>
                  <a:cubicBezTo>
                    <a:pt x="136" y="1"/>
                    <a:pt x="130" y="1"/>
                    <a:pt x="124" y="2"/>
                  </a:cubicBezTo>
                  <a:cubicBezTo>
                    <a:pt x="54" y="9"/>
                    <a:pt x="1" y="76"/>
                    <a:pt x="1" y="148"/>
                  </a:cubicBezTo>
                  <a:lnTo>
                    <a:pt x="1" y="215"/>
                  </a:lnTo>
                  <a:cubicBezTo>
                    <a:pt x="1" y="288"/>
                    <a:pt x="54" y="352"/>
                    <a:pt x="124" y="362"/>
                  </a:cubicBezTo>
                  <a:cubicBezTo>
                    <a:pt x="130" y="363"/>
                    <a:pt x="136" y="363"/>
                    <a:pt x="142" y="363"/>
                  </a:cubicBezTo>
                  <a:cubicBezTo>
                    <a:pt x="220" y="363"/>
                    <a:pt x="285" y="299"/>
                    <a:pt x="285" y="220"/>
                  </a:cubicBezTo>
                  <a:lnTo>
                    <a:pt x="285" y="142"/>
                  </a:lnTo>
                  <a:cubicBezTo>
                    <a:pt x="285" y="64"/>
                    <a:pt x="220"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1"/>
            <p:cNvSpPr/>
            <p:nvPr/>
          </p:nvSpPr>
          <p:spPr>
            <a:xfrm>
              <a:off x="5764217" y="1556624"/>
              <a:ext cx="59690" cy="59729"/>
            </a:xfrm>
            <a:custGeom>
              <a:avLst/>
              <a:gdLst/>
              <a:ahLst/>
              <a:cxnLst/>
              <a:rect l="l" t="t" r="r" b="b"/>
              <a:pathLst>
                <a:path w="1539" h="1540" extrusionOk="0">
                  <a:moveTo>
                    <a:pt x="770" y="285"/>
                  </a:moveTo>
                  <a:cubicBezTo>
                    <a:pt x="1038" y="285"/>
                    <a:pt x="1255" y="502"/>
                    <a:pt x="1255" y="770"/>
                  </a:cubicBezTo>
                  <a:cubicBezTo>
                    <a:pt x="1255" y="1038"/>
                    <a:pt x="1038" y="1255"/>
                    <a:pt x="770" y="1255"/>
                  </a:cubicBezTo>
                  <a:cubicBezTo>
                    <a:pt x="502" y="1255"/>
                    <a:pt x="284" y="1038"/>
                    <a:pt x="284" y="770"/>
                  </a:cubicBezTo>
                  <a:cubicBezTo>
                    <a:pt x="284" y="502"/>
                    <a:pt x="502" y="285"/>
                    <a:pt x="770" y="285"/>
                  </a:cubicBezTo>
                  <a:close/>
                  <a:moveTo>
                    <a:pt x="770" y="1"/>
                  </a:moveTo>
                  <a:cubicBezTo>
                    <a:pt x="347" y="1"/>
                    <a:pt x="1" y="347"/>
                    <a:pt x="1" y="770"/>
                  </a:cubicBezTo>
                  <a:cubicBezTo>
                    <a:pt x="1" y="1193"/>
                    <a:pt x="347" y="1539"/>
                    <a:pt x="770" y="1539"/>
                  </a:cubicBezTo>
                  <a:cubicBezTo>
                    <a:pt x="1193" y="1539"/>
                    <a:pt x="1539" y="1193"/>
                    <a:pt x="1539" y="770"/>
                  </a:cubicBezTo>
                  <a:cubicBezTo>
                    <a:pt x="1539" y="347"/>
                    <a:pt x="1195"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1"/>
            <p:cNvSpPr/>
            <p:nvPr/>
          </p:nvSpPr>
          <p:spPr>
            <a:xfrm>
              <a:off x="5721670" y="1514077"/>
              <a:ext cx="144823" cy="144823"/>
            </a:xfrm>
            <a:custGeom>
              <a:avLst/>
              <a:gdLst/>
              <a:ahLst/>
              <a:cxnLst/>
              <a:rect l="l" t="t" r="r" b="b"/>
              <a:pathLst>
                <a:path w="3734" h="3734" extrusionOk="0">
                  <a:moveTo>
                    <a:pt x="1867" y="284"/>
                  </a:moveTo>
                  <a:cubicBezTo>
                    <a:pt x="2740" y="284"/>
                    <a:pt x="3449" y="993"/>
                    <a:pt x="3449" y="1867"/>
                  </a:cubicBezTo>
                  <a:cubicBezTo>
                    <a:pt x="3449" y="2739"/>
                    <a:pt x="2740" y="3450"/>
                    <a:pt x="1867" y="3450"/>
                  </a:cubicBezTo>
                  <a:cubicBezTo>
                    <a:pt x="993" y="3450"/>
                    <a:pt x="284" y="2739"/>
                    <a:pt x="284" y="1867"/>
                  </a:cubicBezTo>
                  <a:cubicBezTo>
                    <a:pt x="284" y="993"/>
                    <a:pt x="993" y="284"/>
                    <a:pt x="1867" y="284"/>
                  </a:cubicBezTo>
                  <a:close/>
                  <a:moveTo>
                    <a:pt x="1867" y="1"/>
                  </a:moveTo>
                  <a:cubicBezTo>
                    <a:pt x="838" y="1"/>
                    <a:pt x="0" y="838"/>
                    <a:pt x="0" y="1867"/>
                  </a:cubicBezTo>
                  <a:cubicBezTo>
                    <a:pt x="0" y="2896"/>
                    <a:pt x="838" y="3733"/>
                    <a:pt x="1867" y="3733"/>
                  </a:cubicBezTo>
                  <a:cubicBezTo>
                    <a:pt x="2895" y="3733"/>
                    <a:pt x="3733" y="2896"/>
                    <a:pt x="3733" y="1867"/>
                  </a:cubicBezTo>
                  <a:cubicBezTo>
                    <a:pt x="3733" y="838"/>
                    <a:pt x="2895" y="1"/>
                    <a:pt x="1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1"/>
            <p:cNvSpPr/>
            <p:nvPr/>
          </p:nvSpPr>
          <p:spPr>
            <a:xfrm>
              <a:off x="5714766" y="1454968"/>
              <a:ext cx="24822" cy="17647"/>
            </a:xfrm>
            <a:custGeom>
              <a:avLst/>
              <a:gdLst/>
              <a:ahLst/>
              <a:cxnLst/>
              <a:rect l="l" t="t" r="r" b="b"/>
              <a:pathLst>
                <a:path w="640" h="455" extrusionOk="0">
                  <a:moveTo>
                    <a:pt x="478" y="0"/>
                  </a:moveTo>
                  <a:cubicBezTo>
                    <a:pt x="457" y="0"/>
                    <a:pt x="435" y="5"/>
                    <a:pt x="415" y="15"/>
                  </a:cubicBezTo>
                  <a:cubicBezTo>
                    <a:pt x="304" y="69"/>
                    <a:pt x="194" y="128"/>
                    <a:pt x="89" y="193"/>
                  </a:cubicBezTo>
                  <a:cubicBezTo>
                    <a:pt x="22" y="233"/>
                    <a:pt x="0" y="321"/>
                    <a:pt x="41" y="388"/>
                  </a:cubicBezTo>
                  <a:cubicBezTo>
                    <a:pt x="68" y="431"/>
                    <a:pt x="115" y="455"/>
                    <a:pt x="163" y="455"/>
                  </a:cubicBezTo>
                  <a:cubicBezTo>
                    <a:pt x="188" y="455"/>
                    <a:pt x="214" y="448"/>
                    <a:pt x="236" y="434"/>
                  </a:cubicBezTo>
                  <a:cubicBezTo>
                    <a:pt x="336" y="376"/>
                    <a:pt x="437" y="321"/>
                    <a:pt x="539" y="270"/>
                  </a:cubicBezTo>
                  <a:cubicBezTo>
                    <a:pt x="610" y="236"/>
                    <a:pt x="639" y="152"/>
                    <a:pt x="605" y="80"/>
                  </a:cubicBezTo>
                  <a:cubicBezTo>
                    <a:pt x="580" y="30"/>
                    <a:pt x="530"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1"/>
            <p:cNvSpPr/>
            <p:nvPr/>
          </p:nvSpPr>
          <p:spPr>
            <a:xfrm>
              <a:off x="5654688" y="1474942"/>
              <a:ext cx="54415" cy="74428"/>
            </a:xfrm>
            <a:custGeom>
              <a:avLst/>
              <a:gdLst/>
              <a:ahLst/>
              <a:cxnLst/>
              <a:rect l="l" t="t" r="r" b="b"/>
              <a:pathLst>
                <a:path w="1403" h="1919" extrusionOk="0">
                  <a:moveTo>
                    <a:pt x="1243" y="0"/>
                  </a:moveTo>
                  <a:cubicBezTo>
                    <a:pt x="1210" y="0"/>
                    <a:pt x="1177" y="12"/>
                    <a:pt x="1150" y="35"/>
                  </a:cubicBezTo>
                  <a:cubicBezTo>
                    <a:pt x="624" y="488"/>
                    <a:pt x="233" y="1077"/>
                    <a:pt x="23" y="1734"/>
                  </a:cubicBezTo>
                  <a:cubicBezTo>
                    <a:pt x="0" y="1810"/>
                    <a:pt x="41" y="1889"/>
                    <a:pt x="116" y="1913"/>
                  </a:cubicBezTo>
                  <a:cubicBezTo>
                    <a:pt x="131" y="1917"/>
                    <a:pt x="145" y="1919"/>
                    <a:pt x="160" y="1919"/>
                  </a:cubicBezTo>
                  <a:cubicBezTo>
                    <a:pt x="221" y="1919"/>
                    <a:pt x="276" y="1881"/>
                    <a:pt x="295" y="1821"/>
                  </a:cubicBezTo>
                  <a:cubicBezTo>
                    <a:pt x="488" y="1211"/>
                    <a:pt x="848" y="668"/>
                    <a:pt x="1336" y="249"/>
                  </a:cubicBezTo>
                  <a:cubicBezTo>
                    <a:pt x="1395" y="197"/>
                    <a:pt x="1402" y="107"/>
                    <a:pt x="1351" y="48"/>
                  </a:cubicBezTo>
                  <a:cubicBezTo>
                    <a:pt x="1322" y="17"/>
                    <a:pt x="1283" y="0"/>
                    <a:pt x="1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1"/>
            <p:cNvSpPr/>
            <p:nvPr/>
          </p:nvSpPr>
          <p:spPr>
            <a:xfrm>
              <a:off x="5891858" y="1559920"/>
              <a:ext cx="35294" cy="35333"/>
            </a:xfrm>
            <a:custGeom>
              <a:avLst/>
              <a:gdLst/>
              <a:ahLst/>
              <a:cxnLst/>
              <a:rect l="l" t="t" r="r" b="b"/>
              <a:pathLst>
                <a:path w="910" h="911" extrusionOk="0">
                  <a:moveTo>
                    <a:pt x="626" y="285"/>
                  </a:moveTo>
                  <a:lnTo>
                    <a:pt x="626" y="626"/>
                  </a:lnTo>
                  <a:lnTo>
                    <a:pt x="285" y="626"/>
                  </a:lnTo>
                  <a:lnTo>
                    <a:pt x="285" y="285"/>
                  </a:lnTo>
                  <a:close/>
                  <a:moveTo>
                    <a:pt x="143" y="0"/>
                  </a:moveTo>
                  <a:cubicBezTo>
                    <a:pt x="65" y="0"/>
                    <a:pt x="0" y="64"/>
                    <a:pt x="0" y="143"/>
                  </a:cubicBezTo>
                  <a:lnTo>
                    <a:pt x="0" y="768"/>
                  </a:lnTo>
                  <a:cubicBezTo>
                    <a:pt x="1" y="847"/>
                    <a:pt x="65" y="911"/>
                    <a:pt x="143" y="911"/>
                  </a:cubicBezTo>
                  <a:lnTo>
                    <a:pt x="768" y="911"/>
                  </a:lnTo>
                  <a:cubicBezTo>
                    <a:pt x="845" y="911"/>
                    <a:pt x="910" y="847"/>
                    <a:pt x="910" y="768"/>
                  </a:cubicBezTo>
                  <a:lnTo>
                    <a:pt x="910" y="143"/>
                  </a:lnTo>
                  <a:cubicBezTo>
                    <a:pt x="910" y="65"/>
                    <a:pt x="848" y="0"/>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1"/>
            <p:cNvSpPr/>
            <p:nvPr/>
          </p:nvSpPr>
          <p:spPr>
            <a:xfrm>
              <a:off x="5885459" y="1602584"/>
              <a:ext cx="48287" cy="11015"/>
            </a:xfrm>
            <a:custGeom>
              <a:avLst/>
              <a:gdLst/>
              <a:ahLst/>
              <a:cxnLst/>
              <a:rect l="l" t="t" r="r" b="b"/>
              <a:pathLst>
                <a:path w="1245" h="284" extrusionOk="0">
                  <a:moveTo>
                    <a:pt x="158" y="1"/>
                  </a:moveTo>
                  <a:cubicBezTo>
                    <a:pt x="85" y="1"/>
                    <a:pt x="21" y="53"/>
                    <a:pt x="11" y="124"/>
                  </a:cubicBezTo>
                  <a:cubicBezTo>
                    <a:pt x="1" y="210"/>
                    <a:pt x="68" y="283"/>
                    <a:pt x="153" y="283"/>
                  </a:cubicBezTo>
                  <a:lnTo>
                    <a:pt x="1087" y="283"/>
                  </a:lnTo>
                  <a:cubicBezTo>
                    <a:pt x="1160" y="283"/>
                    <a:pt x="1225" y="231"/>
                    <a:pt x="1234" y="160"/>
                  </a:cubicBezTo>
                  <a:cubicBezTo>
                    <a:pt x="1245" y="74"/>
                    <a:pt x="1177"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22" name="Google Shape;522;p41"/>
          <p:cNvCxnSpPr/>
          <p:nvPr/>
        </p:nvCxnSpPr>
        <p:spPr>
          <a:xfrm>
            <a:off x="799431" y="974291"/>
            <a:ext cx="0" cy="1100700"/>
          </a:xfrm>
          <a:prstGeom prst="straightConnector1">
            <a:avLst/>
          </a:prstGeom>
          <a:noFill/>
          <a:ln w="28575" cap="flat" cmpd="sng">
            <a:solidFill>
              <a:schemeClr val="lt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7"/>
          <p:cNvSpPr txBox="1">
            <a:spLocks noGrp="1"/>
          </p:cNvSpPr>
          <p:nvPr>
            <p:ph type="title"/>
          </p:nvPr>
        </p:nvSpPr>
        <p:spPr>
          <a:xfrm>
            <a:off x="673950" y="253851"/>
            <a:ext cx="4937439" cy="753000"/>
          </a:xfrm>
          <a:prstGeom prst="rect">
            <a:avLst/>
          </a:prstGeom>
        </p:spPr>
        <p:txBody>
          <a:bodyPr spcFirstLastPara="1" wrap="square" lIns="91425" tIns="91425" rIns="91425" bIns="91425" anchor="ctr" anchorCtr="0">
            <a:noAutofit/>
          </a:bodyPr>
          <a:lstStyle/>
          <a:p>
            <a:pPr lvl="0"/>
            <a:r>
              <a:rPr lang="en-US" dirty="0"/>
              <a:t>PROJECT DETAILS</a:t>
            </a:r>
            <a:endParaRPr dirty="0"/>
          </a:p>
        </p:txBody>
      </p:sp>
      <p:sp>
        <p:nvSpPr>
          <p:cNvPr id="415" name="Google Shape;415;p37"/>
          <p:cNvSpPr txBox="1">
            <a:spLocks noGrp="1"/>
          </p:cNvSpPr>
          <p:nvPr>
            <p:ph type="subTitle" idx="1"/>
          </p:nvPr>
        </p:nvSpPr>
        <p:spPr>
          <a:xfrm rot="-535">
            <a:off x="542739" y="911214"/>
            <a:ext cx="8290232" cy="2298300"/>
          </a:xfrm>
          <a:prstGeom prst="rect">
            <a:avLst/>
          </a:prstGeom>
        </p:spPr>
        <p:txBody>
          <a:bodyPr spcFirstLastPara="1" wrap="square" lIns="91425" tIns="91425" rIns="91425" bIns="91425" anchor="t" anchorCtr="0">
            <a:noAutofit/>
          </a:bodyPr>
          <a:lstStyle/>
          <a:p>
            <a:pPr marL="139700" indent="0">
              <a:lnSpc>
                <a:spcPct val="150000"/>
              </a:lnSpc>
              <a:buNone/>
            </a:pPr>
            <a:r>
              <a:rPr lang="en-US" sz="1100" dirty="0">
                <a:latin typeface="Arial Rounded MT Bold" panose="020F0704030504030204" pitchFamily="34" charset="0"/>
              </a:rPr>
              <a:t>Define the problems</a:t>
            </a:r>
          </a:p>
          <a:p>
            <a:pPr marL="139700" indent="0">
              <a:lnSpc>
                <a:spcPct val="150000"/>
              </a:lnSpc>
              <a:buNone/>
            </a:pPr>
            <a:r>
              <a:rPr lang="en-US" sz="1100" dirty="0">
                <a:latin typeface="Arial Rounded MT Bold" panose="020F0704030504030204" pitchFamily="34" charset="0"/>
              </a:rPr>
              <a:t>This project analyses a dataset of sales data from a fictional superstore. The goal of the project is to identify trends and patterns in the data that can help the superstore improve its business performance.</a:t>
            </a:r>
          </a:p>
          <a:p>
            <a:pPr marL="139700" indent="0">
              <a:lnSpc>
                <a:spcPct val="150000"/>
              </a:lnSpc>
              <a:buNone/>
            </a:pPr>
            <a:endParaRPr lang="en-US" sz="1100" dirty="0">
              <a:latin typeface="Arial Rounded MT Bold" panose="020F0704030504030204" pitchFamily="34" charset="0"/>
            </a:endParaRPr>
          </a:p>
          <a:p>
            <a:pPr marL="139700" indent="0">
              <a:lnSpc>
                <a:spcPct val="150000"/>
              </a:lnSpc>
              <a:buNone/>
            </a:pPr>
            <a:r>
              <a:rPr lang="en-US" sz="1100" dirty="0">
                <a:latin typeface="Arial Rounded MT Bold" panose="020F0704030504030204" pitchFamily="34" charset="0"/>
              </a:rPr>
              <a:t>Project overview</a:t>
            </a:r>
          </a:p>
          <a:p>
            <a:pPr marL="139700" indent="0">
              <a:lnSpc>
                <a:spcPct val="150000"/>
              </a:lnSpc>
              <a:buNone/>
            </a:pPr>
            <a:r>
              <a:rPr lang="en-US" sz="1100" dirty="0">
                <a:latin typeface="Arial Rounded MT Bold" panose="020F0704030504030204" pitchFamily="34" charset="0"/>
              </a:rPr>
              <a:t>Agenda:</a:t>
            </a:r>
          </a:p>
          <a:p>
            <a:pPr marL="139700" indent="0">
              <a:lnSpc>
                <a:spcPct val="150000"/>
              </a:lnSpc>
              <a:buNone/>
            </a:pPr>
            <a:r>
              <a:rPr lang="en-US" sz="1100" dirty="0">
                <a:latin typeface="Arial Rounded MT Bold" panose="020F0704030504030204" pitchFamily="34" charset="0"/>
              </a:rPr>
              <a:t>•	Perform exploratory data analysis (EDA) to gain insights into the data.</a:t>
            </a:r>
          </a:p>
          <a:p>
            <a:pPr marL="139700" indent="0">
              <a:lnSpc>
                <a:spcPct val="150000"/>
              </a:lnSpc>
              <a:buNone/>
            </a:pPr>
            <a:r>
              <a:rPr lang="en-US" sz="1100" dirty="0">
                <a:latin typeface="Arial Rounded MT Bold" panose="020F0704030504030204" pitchFamily="34" charset="0"/>
              </a:rPr>
              <a:t>•	Develop recommendations for the superstore to improve its business performance. </a:t>
            </a:r>
          </a:p>
          <a:p>
            <a:pPr marL="139700" indent="0">
              <a:lnSpc>
                <a:spcPct val="150000"/>
              </a:lnSpc>
              <a:buNone/>
            </a:pPr>
            <a:r>
              <a:rPr lang="en-US" sz="1100" dirty="0">
                <a:latin typeface="Arial Rounded MT Bold" panose="020F0704030504030204" pitchFamily="34" charset="0"/>
              </a:rPr>
              <a:t>•	Increasing sales of high-margin products Targeting its marketing efforts to specific customer segments.</a:t>
            </a:r>
          </a:p>
          <a:p>
            <a:pPr marL="139700" indent="0">
              <a:lnSpc>
                <a:spcPct val="150000"/>
              </a:lnSpc>
              <a:buNone/>
            </a:pPr>
            <a:r>
              <a:rPr lang="en-US" sz="1100" dirty="0">
                <a:latin typeface="Arial Rounded MT Bold" panose="020F0704030504030204" pitchFamily="34" charset="0"/>
              </a:rPr>
              <a:t>•	Identify trends and patterns in the data that can help the superstore improve its business performance.</a:t>
            </a:r>
          </a:p>
          <a:p>
            <a:pPr marL="0" lvl="0" indent="0">
              <a:buNone/>
            </a:pPr>
            <a:endParaRPr lang="en-US" sz="1100" dirty="0"/>
          </a:p>
          <a:p>
            <a:pPr marL="0" lvl="0" indent="0">
              <a:buNone/>
            </a:pPr>
            <a:r>
              <a:rPr lang="en-US" sz="1600" b="1" dirty="0"/>
              <a:t>Conclusion</a:t>
            </a:r>
            <a:endParaRPr lang="en-US" sz="1100" dirty="0"/>
          </a:p>
          <a:p>
            <a:pPr marL="0" lvl="0" indent="0" algn="just">
              <a:buNone/>
            </a:pPr>
            <a:r>
              <a:rPr lang="en-US" sz="1100" dirty="0"/>
              <a:t>This project aimed to analyze a sales dataset from a fictional superstore to uncover trends and patterns for improving business performance. The process involved conducting Exploratory Data Analysis (EDA), cleaning and pre-processing data, and summarizing key insights. </a:t>
            </a:r>
            <a:endParaRPr lang="en-IN" sz="1100" dirty="0"/>
          </a:p>
          <a:p>
            <a:pPr marL="0" lvl="0" indent="0" algn="just" rtl="0">
              <a:spcBef>
                <a:spcPts val="0"/>
              </a:spcBef>
              <a:spcAft>
                <a:spcPts val="0"/>
              </a:spcAft>
              <a:buClr>
                <a:schemeClr val="hlink"/>
              </a:buClr>
              <a:buSzPts val="1100"/>
              <a:buFont typeface="Arial"/>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6982927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4" name="Google Shape;554;p43"/>
          <p:cNvSpPr txBox="1">
            <a:spLocks noGrp="1"/>
          </p:cNvSpPr>
          <p:nvPr>
            <p:ph type="subTitle" idx="1"/>
          </p:nvPr>
        </p:nvSpPr>
        <p:spPr>
          <a:xfrm>
            <a:off x="4584823" y="3819496"/>
            <a:ext cx="4227300" cy="440400"/>
          </a:xfrm>
          <a:prstGeom prst="rect">
            <a:avLst/>
          </a:prstGeom>
        </p:spPr>
        <p:txBody>
          <a:bodyPr spcFirstLastPara="1" wrap="square" lIns="91425" tIns="91425" rIns="91425" bIns="91425" anchor="t" anchorCtr="0">
            <a:noAutofit/>
          </a:bodyPr>
          <a:lstStyle/>
          <a:p>
            <a:pPr marL="0" lvl="0" indent="0">
              <a:spcAft>
                <a:spcPts val="1600"/>
              </a:spcAft>
            </a:pPr>
            <a:r>
              <a:rPr lang="en-US" sz="2000" dirty="0"/>
              <a:t>INTERNSHIP CERTIFICATE</a:t>
            </a:r>
            <a:endParaRPr sz="2000" dirty="0"/>
          </a:p>
        </p:txBody>
      </p:sp>
      <p:sp>
        <p:nvSpPr>
          <p:cNvPr id="556" name="Google Shape;556;p43"/>
          <p:cNvSpPr/>
          <p:nvPr/>
        </p:nvSpPr>
        <p:spPr>
          <a:xfrm>
            <a:off x="4933574" y="-1799869"/>
            <a:ext cx="3712641" cy="3503079"/>
          </a:xfrm>
          <a:custGeom>
            <a:avLst/>
            <a:gdLst/>
            <a:ahLst/>
            <a:cxnLst/>
            <a:rect l="l" t="t" r="r" b="b"/>
            <a:pathLst>
              <a:path w="22535" h="21263" extrusionOk="0">
                <a:moveTo>
                  <a:pt x="12498" y="956"/>
                </a:moveTo>
                <a:cubicBezTo>
                  <a:pt x="12755" y="956"/>
                  <a:pt x="13008" y="974"/>
                  <a:pt x="13253" y="1010"/>
                </a:cubicBezTo>
                <a:cubicBezTo>
                  <a:pt x="13352" y="1034"/>
                  <a:pt x="13449" y="1059"/>
                  <a:pt x="13548" y="1085"/>
                </a:cubicBezTo>
                <a:cubicBezTo>
                  <a:pt x="13146" y="1021"/>
                  <a:pt x="12744" y="978"/>
                  <a:pt x="12344" y="958"/>
                </a:cubicBezTo>
                <a:cubicBezTo>
                  <a:pt x="12395" y="957"/>
                  <a:pt x="12446" y="956"/>
                  <a:pt x="12498" y="956"/>
                </a:cubicBezTo>
                <a:close/>
                <a:moveTo>
                  <a:pt x="15011" y="1639"/>
                </a:moveTo>
                <a:lnTo>
                  <a:pt x="15011" y="1639"/>
                </a:lnTo>
                <a:cubicBezTo>
                  <a:pt x="16294" y="2270"/>
                  <a:pt x="17469" y="3279"/>
                  <a:pt x="18445" y="4568"/>
                </a:cubicBezTo>
                <a:cubicBezTo>
                  <a:pt x="17458" y="3467"/>
                  <a:pt x="16306" y="2482"/>
                  <a:pt x="15011" y="1639"/>
                </a:cubicBezTo>
                <a:close/>
                <a:moveTo>
                  <a:pt x="10921" y="1063"/>
                </a:moveTo>
                <a:lnTo>
                  <a:pt x="10921" y="1063"/>
                </a:lnTo>
                <a:cubicBezTo>
                  <a:pt x="9075" y="1475"/>
                  <a:pt x="7243" y="2475"/>
                  <a:pt x="6180" y="3227"/>
                </a:cubicBezTo>
                <a:cubicBezTo>
                  <a:pt x="5325" y="3833"/>
                  <a:pt x="4556" y="4540"/>
                  <a:pt x="3899" y="5321"/>
                </a:cubicBezTo>
                <a:cubicBezTo>
                  <a:pt x="4817" y="3922"/>
                  <a:pt x="5827" y="3035"/>
                  <a:pt x="6678" y="2479"/>
                </a:cubicBezTo>
                <a:cubicBezTo>
                  <a:pt x="7911" y="1672"/>
                  <a:pt x="9375" y="1195"/>
                  <a:pt x="10921" y="1063"/>
                </a:cubicBezTo>
                <a:close/>
                <a:moveTo>
                  <a:pt x="11956" y="85"/>
                </a:moveTo>
                <a:cubicBezTo>
                  <a:pt x="12806" y="85"/>
                  <a:pt x="13633" y="172"/>
                  <a:pt x="14419" y="351"/>
                </a:cubicBezTo>
                <a:cubicBezTo>
                  <a:pt x="16746" y="876"/>
                  <a:pt x="18764" y="2210"/>
                  <a:pt x="19954" y="4013"/>
                </a:cubicBezTo>
                <a:cubicBezTo>
                  <a:pt x="20202" y="4389"/>
                  <a:pt x="20417" y="4789"/>
                  <a:pt x="20596" y="5210"/>
                </a:cubicBezTo>
                <a:cubicBezTo>
                  <a:pt x="20541" y="5138"/>
                  <a:pt x="20486" y="5068"/>
                  <a:pt x="20429" y="4998"/>
                </a:cubicBezTo>
                <a:cubicBezTo>
                  <a:pt x="19160" y="3425"/>
                  <a:pt x="17335" y="2188"/>
                  <a:pt x="15289" y="1513"/>
                </a:cubicBezTo>
                <a:cubicBezTo>
                  <a:pt x="14969" y="1407"/>
                  <a:pt x="14648" y="1317"/>
                  <a:pt x="14324" y="1241"/>
                </a:cubicBezTo>
                <a:cubicBezTo>
                  <a:pt x="13995" y="1090"/>
                  <a:pt x="13644" y="989"/>
                  <a:pt x="13279" y="933"/>
                </a:cubicBezTo>
                <a:cubicBezTo>
                  <a:pt x="12595" y="770"/>
                  <a:pt x="11886" y="689"/>
                  <a:pt x="11170" y="689"/>
                </a:cubicBezTo>
                <a:cubicBezTo>
                  <a:pt x="9774" y="689"/>
                  <a:pt x="8351" y="997"/>
                  <a:pt x="7030" y="1613"/>
                </a:cubicBezTo>
                <a:cubicBezTo>
                  <a:pt x="4641" y="2726"/>
                  <a:pt x="2642" y="4775"/>
                  <a:pt x="1406" y="7381"/>
                </a:cubicBezTo>
                <a:cubicBezTo>
                  <a:pt x="1258" y="7695"/>
                  <a:pt x="1122" y="8014"/>
                  <a:pt x="1000" y="8335"/>
                </a:cubicBezTo>
                <a:cubicBezTo>
                  <a:pt x="1068" y="7199"/>
                  <a:pt x="1337" y="6143"/>
                  <a:pt x="1801" y="5235"/>
                </a:cubicBezTo>
                <a:cubicBezTo>
                  <a:pt x="2818" y="3247"/>
                  <a:pt x="4914" y="1662"/>
                  <a:pt x="7701" y="776"/>
                </a:cubicBezTo>
                <a:cubicBezTo>
                  <a:pt x="9142" y="316"/>
                  <a:pt x="10582" y="85"/>
                  <a:pt x="11956" y="85"/>
                </a:cubicBezTo>
                <a:close/>
                <a:moveTo>
                  <a:pt x="14794" y="1444"/>
                </a:moveTo>
                <a:lnTo>
                  <a:pt x="14794" y="1444"/>
                </a:lnTo>
                <a:cubicBezTo>
                  <a:pt x="14950" y="1488"/>
                  <a:pt x="15108" y="1536"/>
                  <a:pt x="15265" y="1588"/>
                </a:cubicBezTo>
                <a:cubicBezTo>
                  <a:pt x="17297" y="2258"/>
                  <a:pt x="19108" y="3486"/>
                  <a:pt x="20366" y="5047"/>
                </a:cubicBezTo>
                <a:cubicBezTo>
                  <a:pt x="20490" y="5199"/>
                  <a:pt x="20607" y="5354"/>
                  <a:pt x="20719" y="5512"/>
                </a:cubicBezTo>
                <a:cubicBezTo>
                  <a:pt x="21093" y="6502"/>
                  <a:pt x="21278" y="7594"/>
                  <a:pt x="21261" y="8737"/>
                </a:cubicBezTo>
                <a:cubicBezTo>
                  <a:pt x="21260" y="8827"/>
                  <a:pt x="21257" y="8915"/>
                  <a:pt x="21254" y="9004"/>
                </a:cubicBezTo>
                <a:cubicBezTo>
                  <a:pt x="21215" y="8912"/>
                  <a:pt x="21175" y="8821"/>
                  <a:pt x="21135" y="8728"/>
                </a:cubicBezTo>
                <a:cubicBezTo>
                  <a:pt x="20592" y="7486"/>
                  <a:pt x="19881" y="6319"/>
                  <a:pt x="19023" y="5248"/>
                </a:cubicBezTo>
                <a:cubicBezTo>
                  <a:pt x="17939" y="3578"/>
                  <a:pt x="16542" y="2286"/>
                  <a:pt x="14993" y="1536"/>
                </a:cubicBezTo>
                <a:cubicBezTo>
                  <a:pt x="14927" y="1504"/>
                  <a:pt x="14860" y="1474"/>
                  <a:pt x="14794" y="1444"/>
                </a:cubicBezTo>
                <a:close/>
                <a:moveTo>
                  <a:pt x="19427" y="5913"/>
                </a:moveTo>
                <a:cubicBezTo>
                  <a:pt x="20073" y="6807"/>
                  <a:pt x="20621" y="7758"/>
                  <a:pt x="21060" y="8762"/>
                </a:cubicBezTo>
                <a:cubicBezTo>
                  <a:pt x="21125" y="8908"/>
                  <a:pt x="21185" y="9054"/>
                  <a:pt x="21243" y="9199"/>
                </a:cubicBezTo>
                <a:cubicBezTo>
                  <a:pt x="21209" y="9747"/>
                  <a:pt x="21130" y="10293"/>
                  <a:pt x="21008" y="10829"/>
                </a:cubicBezTo>
                <a:cubicBezTo>
                  <a:pt x="20902" y="9475"/>
                  <a:pt x="20502" y="8054"/>
                  <a:pt x="19818" y="6654"/>
                </a:cubicBezTo>
                <a:cubicBezTo>
                  <a:pt x="19695" y="6401"/>
                  <a:pt x="19564" y="6154"/>
                  <a:pt x="19427" y="5913"/>
                </a:cubicBezTo>
                <a:close/>
                <a:moveTo>
                  <a:pt x="11171" y="771"/>
                </a:moveTo>
                <a:cubicBezTo>
                  <a:pt x="11639" y="771"/>
                  <a:pt x="12105" y="806"/>
                  <a:pt x="12562" y="876"/>
                </a:cubicBezTo>
                <a:cubicBezTo>
                  <a:pt x="12544" y="876"/>
                  <a:pt x="12525" y="876"/>
                  <a:pt x="12507" y="876"/>
                </a:cubicBezTo>
                <a:cubicBezTo>
                  <a:pt x="12192" y="876"/>
                  <a:pt x="11872" y="901"/>
                  <a:pt x="11550" y="947"/>
                </a:cubicBezTo>
                <a:cubicBezTo>
                  <a:pt x="9760" y="990"/>
                  <a:pt x="8047" y="1486"/>
                  <a:pt x="6632" y="2411"/>
                </a:cubicBezTo>
                <a:cubicBezTo>
                  <a:pt x="5659" y="3048"/>
                  <a:pt x="4479" y="4113"/>
                  <a:pt x="3464" y="5871"/>
                </a:cubicBezTo>
                <a:cubicBezTo>
                  <a:pt x="3163" y="6276"/>
                  <a:pt x="2892" y="6697"/>
                  <a:pt x="2653" y="7132"/>
                </a:cubicBezTo>
                <a:cubicBezTo>
                  <a:pt x="1882" y="8531"/>
                  <a:pt x="1427" y="10032"/>
                  <a:pt x="1311" y="11532"/>
                </a:cubicBezTo>
                <a:cubicBezTo>
                  <a:pt x="1281" y="11411"/>
                  <a:pt x="1253" y="11288"/>
                  <a:pt x="1227" y="11165"/>
                </a:cubicBezTo>
                <a:cubicBezTo>
                  <a:pt x="1042" y="10289"/>
                  <a:pt x="963" y="9429"/>
                  <a:pt x="988" y="8607"/>
                </a:cubicBezTo>
                <a:cubicBezTo>
                  <a:pt x="1130" y="8206"/>
                  <a:pt x="1295" y="7806"/>
                  <a:pt x="1481" y="7416"/>
                </a:cubicBezTo>
                <a:cubicBezTo>
                  <a:pt x="2709" y="4826"/>
                  <a:pt x="4692" y="2791"/>
                  <a:pt x="7066" y="1687"/>
                </a:cubicBezTo>
                <a:cubicBezTo>
                  <a:pt x="8376" y="1077"/>
                  <a:pt x="9787" y="771"/>
                  <a:pt x="11171" y="771"/>
                </a:cubicBezTo>
                <a:close/>
                <a:moveTo>
                  <a:pt x="3114" y="6520"/>
                </a:moveTo>
                <a:lnTo>
                  <a:pt x="3114" y="6520"/>
                </a:lnTo>
                <a:cubicBezTo>
                  <a:pt x="2646" y="7448"/>
                  <a:pt x="2224" y="8546"/>
                  <a:pt x="1894" y="9842"/>
                </a:cubicBezTo>
                <a:cubicBezTo>
                  <a:pt x="1688" y="10644"/>
                  <a:pt x="1548" y="11399"/>
                  <a:pt x="1470" y="12116"/>
                </a:cubicBezTo>
                <a:cubicBezTo>
                  <a:pt x="1438" y="12007"/>
                  <a:pt x="1406" y="11898"/>
                  <a:pt x="1376" y="11787"/>
                </a:cubicBezTo>
                <a:cubicBezTo>
                  <a:pt x="1458" y="10216"/>
                  <a:pt x="1916" y="8637"/>
                  <a:pt x="2724" y="7172"/>
                </a:cubicBezTo>
                <a:cubicBezTo>
                  <a:pt x="2846" y="6951"/>
                  <a:pt x="2976" y="6733"/>
                  <a:pt x="3114" y="6520"/>
                </a:cubicBezTo>
                <a:close/>
                <a:moveTo>
                  <a:pt x="20900" y="5778"/>
                </a:moveTo>
                <a:cubicBezTo>
                  <a:pt x="21910" y="7300"/>
                  <a:pt x="22451" y="9057"/>
                  <a:pt x="22438" y="10810"/>
                </a:cubicBezTo>
                <a:cubicBezTo>
                  <a:pt x="22433" y="11563"/>
                  <a:pt x="22322" y="12322"/>
                  <a:pt x="22116" y="13065"/>
                </a:cubicBezTo>
                <a:cubicBezTo>
                  <a:pt x="22137" y="11854"/>
                  <a:pt x="21871" y="10557"/>
                  <a:pt x="21326" y="9185"/>
                </a:cubicBezTo>
                <a:cubicBezTo>
                  <a:pt x="21335" y="9037"/>
                  <a:pt x="21341" y="8888"/>
                  <a:pt x="21344" y="8742"/>
                </a:cubicBezTo>
                <a:cubicBezTo>
                  <a:pt x="21358" y="7699"/>
                  <a:pt x="21207" y="6699"/>
                  <a:pt x="20900" y="5778"/>
                </a:cubicBezTo>
                <a:close/>
                <a:moveTo>
                  <a:pt x="1366" y="12057"/>
                </a:moveTo>
                <a:lnTo>
                  <a:pt x="1366" y="12057"/>
                </a:lnTo>
                <a:cubicBezTo>
                  <a:pt x="1392" y="12146"/>
                  <a:pt x="1419" y="12237"/>
                  <a:pt x="1449" y="12328"/>
                </a:cubicBezTo>
                <a:cubicBezTo>
                  <a:pt x="1422" y="12601"/>
                  <a:pt x="1406" y="12870"/>
                  <a:pt x="1400" y="13134"/>
                </a:cubicBezTo>
                <a:cubicBezTo>
                  <a:pt x="1389" y="13007"/>
                  <a:pt x="1381" y="12881"/>
                  <a:pt x="1374" y="12754"/>
                </a:cubicBezTo>
                <a:cubicBezTo>
                  <a:pt x="1364" y="12522"/>
                  <a:pt x="1360" y="12290"/>
                  <a:pt x="1366" y="12057"/>
                </a:cubicBezTo>
                <a:close/>
                <a:moveTo>
                  <a:pt x="902" y="8859"/>
                </a:moveTo>
                <a:cubicBezTo>
                  <a:pt x="898" y="9609"/>
                  <a:pt x="979" y="10389"/>
                  <a:pt x="1145" y="11180"/>
                </a:cubicBezTo>
                <a:cubicBezTo>
                  <a:pt x="1189" y="11386"/>
                  <a:pt x="1237" y="11592"/>
                  <a:pt x="1291" y="11795"/>
                </a:cubicBezTo>
                <a:cubicBezTo>
                  <a:pt x="1276" y="12116"/>
                  <a:pt x="1276" y="12437"/>
                  <a:pt x="1290" y="12756"/>
                </a:cubicBezTo>
                <a:cubicBezTo>
                  <a:pt x="1307" y="13115"/>
                  <a:pt x="1345" y="13469"/>
                  <a:pt x="1402" y="13819"/>
                </a:cubicBezTo>
                <a:cubicBezTo>
                  <a:pt x="1410" y="14005"/>
                  <a:pt x="1421" y="14188"/>
                  <a:pt x="1438" y="14371"/>
                </a:cubicBezTo>
                <a:cubicBezTo>
                  <a:pt x="1587" y="16015"/>
                  <a:pt x="2149" y="17474"/>
                  <a:pt x="3058" y="18588"/>
                </a:cubicBezTo>
                <a:cubicBezTo>
                  <a:pt x="3657" y="19321"/>
                  <a:pt x="4435" y="19929"/>
                  <a:pt x="5328" y="20376"/>
                </a:cubicBezTo>
                <a:cubicBezTo>
                  <a:pt x="3200" y="19559"/>
                  <a:pt x="1437" y="17633"/>
                  <a:pt x="707" y="15257"/>
                </a:cubicBezTo>
                <a:cubicBezTo>
                  <a:pt x="106" y="13299"/>
                  <a:pt x="185" y="11032"/>
                  <a:pt x="902" y="8859"/>
                </a:cubicBezTo>
                <a:close/>
                <a:moveTo>
                  <a:pt x="11817" y="1027"/>
                </a:moveTo>
                <a:cubicBezTo>
                  <a:pt x="12610" y="1027"/>
                  <a:pt x="13415" y="1117"/>
                  <a:pt x="14215" y="1297"/>
                </a:cubicBezTo>
                <a:cubicBezTo>
                  <a:pt x="14283" y="1323"/>
                  <a:pt x="14352" y="1349"/>
                  <a:pt x="14420" y="1376"/>
                </a:cubicBezTo>
                <a:cubicBezTo>
                  <a:pt x="14505" y="1418"/>
                  <a:pt x="14586" y="1465"/>
                  <a:pt x="14667" y="1515"/>
                </a:cubicBezTo>
                <a:cubicBezTo>
                  <a:pt x="16343" y="2560"/>
                  <a:pt x="17788" y="3838"/>
                  <a:pt x="18958" y="5296"/>
                </a:cubicBezTo>
                <a:cubicBezTo>
                  <a:pt x="19242" y="5736"/>
                  <a:pt x="19506" y="6202"/>
                  <a:pt x="19744" y="6690"/>
                </a:cubicBezTo>
                <a:cubicBezTo>
                  <a:pt x="20469" y="8172"/>
                  <a:pt x="20873" y="9675"/>
                  <a:pt x="20943" y="11098"/>
                </a:cubicBezTo>
                <a:cubicBezTo>
                  <a:pt x="20724" y="11955"/>
                  <a:pt x="20392" y="12786"/>
                  <a:pt x="19955" y="13562"/>
                </a:cubicBezTo>
                <a:cubicBezTo>
                  <a:pt x="18053" y="16951"/>
                  <a:pt x="14754" y="18837"/>
                  <a:pt x="12321" y="19821"/>
                </a:cubicBezTo>
                <a:cubicBezTo>
                  <a:pt x="11550" y="20134"/>
                  <a:pt x="10820" y="20373"/>
                  <a:pt x="10122" y="20540"/>
                </a:cubicBezTo>
                <a:cubicBezTo>
                  <a:pt x="8928" y="20255"/>
                  <a:pt x="7768" y="19778"/>
                  <a:pt x="6707" y="19115"/>
                </a:cubicBezTo>
                <a:cubicBezTo>
                  <a:pt x="4293" y="17607"/>
                  <a:pt x="2416" y="15122"/>
                  <a:pt x="1530" y="12319"/>
                </a:cubicBezTo>
                <a:cubicBezTo>
                  <a:pt x="1603" y="11548"/>
                  <a:pt x="1751" y="10733"/>
                  <a:pt x="1974" y="9863"/>
                </a:cubicBezTo>
                <a:cubicBezTo>
                  <a:pt x="2383" y="8261"/>
                  <a:pt x="2929" y="6964"/>
                  <a:pt x="3534" y="5917"/>
                </a:cubicBezTo>
                <a:cubicBezTo>
                  <a:pt x="4271" y="4925"/>
                  <a:pt x="5185" y="4035"/>
                  <a:pt x="6228" y="3296"/>
                </a:cubicBezTo>
                <a:cubicBezTo>
                  <a:pt x="7401" y="2464"/>
                  <a:pt x="9518" y="1327"/>
                  <a:pt x="11543" y="1030"/>
                </a:cubicBezTo>
                <a:cubicBezTo>
                  <a:pt x="11634" y="1028"/>
                  <a:pt x="11726" y="1027"/>
                  <a:pt x="11817" y="1027"/>
                </a:cubicBezTo>
                <a:close/>
                <a:moveTo>
                  <a:pt x="21994" y="13724"/>
                </a:moveTo>
                <a:lnTo>
                  <a:pt x="21994" y="13724"/>
                </a:lnTo>
                <a:cubicBezTo>
                  <a:pt x="21971" y="13938"/>
                  <a:pt x="21939" y="14149"/>
                  <a:pt x="21898" y="14355"/>
                </a:cubicBezTo>
                <a:cubicBezTo>
                  <a:pt x="21371" y="16967"/>
                  <a:pt x="19148" y="19294"/>
                  <a:pt x="16234" y="20284"/>
                </a:cubicBezTo>
                <a:cubicBezTo>
                  <a:pt x="15474" y="20542"/>
                  <a:pt x="14685" y="20710"/>
                  <a:pt x="13887" y="20791"/>
                </a:cubicBezTo>
                <a:cubicBezTo>
                  <a:pt x="14434" y="20637"/>
                  <a:pt x="14977" y="20446"/>
                  <a:pt x="15517" y="20217"/>
                </a:cubicBezTo>
                <a:cubicBezTo>
                  <a:pt x="17520" y="19367"/>
                  <a:pt x="19220" y="18096"/>
                  <a:pt x="20437" y="16544"/>
                </a:cubicBezTo>
                <a:cubicBezTo>
                  <a:pt x="21116" y="15676"/>
                  <a:pt x="21642" y="14720"/>
                  <a:pt x="21994" y="13724"/>
                </a:cubicBezTo>
                <a:close/>
                <a:moveTo>
                  <a:pt x="1528" y="14452"/>
                </a:moveTo>
                <a:lnTo>
                  <a:pt x="1528" y="14452"/>
                </a:lnTo>
                <a:cubicBezTo>
                  <a:pt x="1851" y="15825"/>
                  <a:pt x="2480" y="17094"/>
                  <a:pt x="3368" y="18128"/>
                </a:cubicBezTo>
                <a:cubicBezTo>
                  <a:pt x="4431" y="19368"/>
                  <a:pt x="5919" y="20311"/>
                  <a:pt x="7585" y="20821"/>
                </a:cubicBezTo>
                <a:cubicBezTo>
                  <a:pt x="7104" y="20805"/>
                  <a:pt x="6640" y="20744"/>
                  <a:pt x="6193" y="20642"/>
                </a:cubicBezTo>
                <a:cubicBezTo>
                  <a:pt x="6147" y="20631"/>
                  <a:pt x="6099" y="20619"/>
                  <a:pt x="6053" y="20607"/>
                </a:cubicBezTo>
                <a:cubicBezTo>
                  <a:pt x="4879" y="20152"/>
                  <a:pt x="3862" y="19443"/>
                  <a:pt x="3122" y="18536"/>
                </a:cubicBezTo>
                <a:cubicBezTo>
                  <a:pt x="2239" y="17454"/>
                  <a:pt x="1688" y="16044"/>
                  <a:pt x="1528" y="14452"/>
                </a:cubicBezTo>
                <a:close/>
                <a:moveTo>
                  <a:pt x="1511" y="12528"/>
                </a:moveTo>
                <a:cubicBezTo>
                  <a:pt x="2426" y="15273"/>
                  <a:pt x="4285" y="17699"/>
                  <a:pt x="6663" y="19184"/>
                </a:cubicBezTo>
                <a:cubicBezTo>
                  <a:pt x="7685" y="19821"/>
                  <a:pt x="8796" y="20288"/>
                  <a:pt x="9943" y="20579"/>
                </a:cubicBezTo>
                <a:cubicBezTo>
                  <a:pt x="9225" y="20739"/>
                  <a:pt x="8542" y="20821"/>
                  <a:pt x="7892" y="20824"/>
                </a:cubicBezTo>
                <a:cubicBezTo>
                  <a:pt x="6127" y="20340"/>
                  <a:pt x="4542" y="19373"/>
                  <a:pt x="3429" y="18075"/>
                </a:cubicBezTo>
                <a:cubicBezTo>
                  <a:pt x="2418" y="16896"/>
                  <a:pt x="1746" y="15410"/>
                  <a:pt x="1485" y="13811"/>
                </a:cubicBezTo>
                <a:cubicBezTo>
                  <a:pt x="1470" y="13397"/>
                  <a:pt x="1479" y="12970"/>
                  <a:pt x="1511" y="12528"/>
                </a:cubicBezTo>
                <a:close/>
                <a:moveTo>
                  <a:pt x="20953" y="11376"/>
                </a:moveTo>
                <a:lnTo>
                  <a:pt x="20953" y="11376"/>
                </a:lnTo>
                <a:cubicBezTo>
                  <a:pt x="20969" y="12205"/>
                  <a:pt x="20870" y="13003"/>
                  <a:pt x="20652" y="13750"/>
                </a:cubicBezTo>
                <a:cubicBezTo>
                  <a:pt x="19875" y="16433"/>
                  <a:pt x="17490" y="18760"/>
                  <a:pt x="14112" y="20133"/>
                </a:cubicBezTo>
                <a:cubicBezTo>
                  <a:pt x="13399" y="20424"/>
                  <a:pt x="12698" y="20655"/>
                  <a:pt x="12011" y="20825"/>
                </a:cubicBezTo>
                <a:cubicBezTo>
                  <a:pt x="11437" y="20786"/>
                  <a:pt x="10865" y="20704"/>
                  <a:pt x="10300" y="20579"/>
                </a:cubicBezTo>
                <a:cubicBezTo>
                  <a:pt x="10954" y="20415"/>
                  <a:pt x="11637" y="20189"/>
                  <a:pt x="12351" y="19898"/>
                </a:cubicBezTo>
                <a:cubicBezTo>
                  <a:pt x="14799" y="18907"/>
                  <a:pt x="18115" y="17011"/>
                  <a:pt x="20027" y="13603"/>
                </a:cubicBezTo>
                <a:cubicBezTo>
                  <a:pt x="20422" y="12897"/>
                  <a:pt x="20732" y="12148"/>
                  <a:pt x="20953" y="11376"/>
                </a:cubicBezTo>
                <a:close/>
                <a:moveTo>
                  <a:pt x="21312" y="9376"/>
                </a:moveTo>
                <a:cubicBezTo>
                  <a:pt x="21857" y="10799"/>
                  <a:pt x="22094" y="12141"/>
                  <a:pt x="22021" y="13381"/>
                </a:cubicBezTo>
                <a:cubicBezTo>
                  <a:pt x="21674" y="14480"/>
                  <a:pt x="21116" y="15541"/>
                  <a:pt x="20370" y="16494"/>
                </a:cubicBezTo>
                <a:cubicBezTo>
                  <a:pt x="19164" y="18037"/>
                  <a:pt x="17474" y="19298"/>
                  <a:pt x="15484" y="20143"/>
                </a:cubicBezTo>
                <a:cubicBezTo>
                  <a:pt x="14802" y="20431"/>
                  <a:pt x="14112" y="20662"/>
                  <a:pt x="13422" y="20829"/>
                </a:cubicBezTo>
                <a:cubicBezTo>
                  <a:pt x="13204" y="20843"/>
                  <a:pt x="12985" y="20849"/>
                  <a:pt x="12767" y="20849"/>
                </a:cubicBezTo>
                <a:cubicBezTo>
                  <a:pt x="12605" y="20849"/>
                  <a:pt x="12443" y="20846"/>
                  <a:pt x="12281" y="20839"/>
                </a:cubicBezTo>
                <a:cubicBezTo>
                  <a:pt x="12891" y="20677"/>
                  <a:pt x="13512" y="20466"/>
                  <a:pt x="14142" y="20209"/>
                </a:cubicBezTo>
                <a:cubicBezTo>
                  <a:pt x="17543" y="18826"/>
                  <a:pt x="19945" y="16479"/>
                  <a:pt x="20730" y="13772"/>
                </a:cubicBezTo>
                <a:cubicBezTo>
                  <a:pt x="20973" y="12936"/>
                  <a:pt x="21069" y="12038"/>
                  <a:pt x="21024" y="11105"/>
                </a:cubicBezTo>
                <a:cubicBezTo>
                  <a:pt x="21170" y="10538"/>
                  <a:pt x="21266" y="9960"/>
                  <a:pt x="21312" y="9376"/>
                </a:cubicBezTo>
                <a:close/>
                <a:moveTo>
                  <a:pt x="10121" y="20624"/>
                </a:moveTo>
                <a:cubicBezTo>
                  <a:pt x="10658" y="20751"/>
                  <a:pt x="11202" y="20838"/>
                  <a:pt x="11749" y="20887"/>
                </a:cubicBezTo>
                <a:cubicBezTo>
                  <a:pt x="11124" y="21028"/>
                  <a:pt x="10509" y="21118"/>
                  <a:pt x="9911" y="21157"/>
                </a:cubicBezTo>
                <a:cubicBezTo>
                  <a:pt x="9633" y="21140"/>
                  <a:pt x="9357" y="21113"/>
                  <a:pt x="9084" y="21072"/>
                </a:cubicBezTo>
                <a:cubicBezTo>
                  <a:pt x="8780" y="21029"/>
                  <a:pt x="8481" y="20971"/>
                  <a:pt x="8185" y="20900"/>
                </a:cubicBezTo>
                <a:cubicBezTo>
                  <a:pt x="8801" y="20875"/>
                  <a:pt x="9446" y="20784"/>
                  <a:pt x="10121" y="20624"/>
                </a:cubicBezTo>
                <a:close/>
                <a:moveTo>
                  <a:pt x="12017" y="20907"/>
                </a:moveTo>
                <a:cubicBezTo>
                  <a:pt x="12262" y="20923"/>
                  <a:pt x="12508" y="20932"/>
                  <a:pt x="12752" y="20932"/>
                </a:cubicBezTo>
                <a:cubicBezTo>
                  <a:pt x="12829" y="20932"/>
                  <a:pt x="12906" y="20931"/>
                  <a:pt x="12982" y="20929"/>
                </a:cubicBezTo>
                <a:lnTo>
                  <a:pt x="12982" y="20929"/>
                </a:lnTo>
                <a:cubicBezTo>
                  <a:pt x="12169" y="21098"/>
                  <a:pt x="11357" y="21178"/>
                  <a:pt x="10556" y="21178"/>
                </a:cubicBezTo>
                <a:cubicBezTo>
                  <a:pt x="11035" y="21120"/>
                  <a:pt x="11523" y="21029"/>
                  <a:pt x="12017" y="20907"/>
                </a:cubicBezTo>
                <a:close/>
                <a:moveTo>
                  <a:pt x="6662" y="20817"/>
                </a:moveTo>
                <a:lnTo>
                  <a:pt x="6662" y="20817"/>
                </a:lnTo>
                <a:cubicBezTo>
                  <a:pt x="7056" y="20879"/>
                  <a:pt x="7463" y="20908"/>
                  <a:pt x="7883" y="20908"/>
                </a:cubicBezTo>
                <a:cubicBezTo>
                  <a:pt x="8271" y="21014"/>
                  <a:pt x="8670" y="21097"/>
                  <a:pt x="9073" y="21155"/>
                </a:cubicBezTo>
                <a:cubicBezTo>
                  <a:pt x="9139" y="21165"/>
                  <a:pt x="9204" y="21173"/>
                  <a:pt x="9269" y="21182"/>
                </a:cubicBezTo>
                <a:cubicBezTo>
                  <a:pt x="9259" y="21182"/>
                  <a:pt x="9249" y="21182"/>
                  <a:pt x="9239" y="21182"/>
                </a:cubicBezTo>
                <a:cubicBezTo>
                  <a:pt x="8922" y="21182"/>
                  <a:pt x="8607" y="21166"/>
                  <a:pt x="8298" y="21136"/>
                </a:cubicBezTo>
                <a:cubicBezTo>
                  <a:pt x="7733" y="21082"/>
                  <a:pt x="7185" y="20974"/>
                  <a:pt x="6662" y="20817"/>
                </a:cubicBezTo>
                <a:close/>
                <a:moveTo>
                  <a:pt x="11958" y="1"/>
                </a:moveTo>
                <a:cubicBezTo>
                  <a:pt x="10574" y="1"/>
                  <a:pt x="9127" y="234"/>
                  <a:pt x="7677" y="696"/>
                </a:cubicBezTo>
                <a:cubicBezTo>
                  <a:pt x="4868" y="1591"/>
                  <a:pt x="2756" y="3189"/>
                  <a:pt x="1728" y="5196"/>
                </a:cubicBezTo>
                <a:cubicBezTo>
                  <a:pt x="1223" y="6185"/>
                  <a:pt x="947" y="7343"/>
                  <a:pt x="907" y="8591"/>
                </a:cubicBezTo>
                <a:cubicBezTo>
                  <a:pt x="108" y="10855"/>
                  <a:pt x="0" y="13234"/>
                  <a:pt x="628" y="15280"/>
                </a:cubicBezTo>
                <a:cubicBezTo>
                  <a:pt x="1447" y="17947"/>
                  <a:pt x="3555" y="20052"/>
                  <a:pt x="6027" y="20685"/>
                </a:cubicBezTo>
                <a:cubicBezTo>
                  <a:pt x="6733" y="20959"/>
                  <a:pt x="7497" y="21140"/>
                  <a:pt x="8290" y="21218"/>
                </a:cubicBezTo>
                <a:cubicBezTo>
                  <a:pt x="8599" y="21247"/>
                  <a:pt x="8913" y="21262"/>
                  <a:pt x="9231" y="21262"/>
                </a:cubicBezTo>
                <a:cubicBezTo>
                  <a:pt x="9457" y="21262"/>
                  <a:pt x="9683" y="21255"/>
                  <a:pt x="9914" y="21237"/>
                </a:cubicBezTo>
                <a:cubicBezTo>
                  <a:pt x="10143" y="21251"/>
                  <a:pt x="10374" y="21259"/>
                  <a:pt x="10606" y="21259"/>
                </a:cubicBezTo>
                <a:cubicBezTo>
                  <a:pt x="11538" y="21259"/>
                  <a:pt x="12489" y="21141"/>
                  <a:pt x="13437" y="20910"/>
                </a:cubicBezTo>
                <a:cubicBezTo>
                  <a:pt x="14399" y="20853"/>
                  <a:pt x="15349" y="20671"/>
                  <a:pt x="16262" y="20360"/>
                </a:cubicBezTo>
                <a:cubicBezTo>
                  <a:pt x="19202" y="19362"/>
                  <a:pt x="21447" y="17011"/>
                  <a:pt x="21980" y="14371"/>
                </a:cubicBezTo>
                <a:cubicBezTo>
                  <a:pt x="22043" y="14052"/>
                  <a:pt x="22086" y="13728"/>
                  <a:pt x="22106" y="13395"/>
                </a:cubicBezTo>
                <a:cubicBezTo>
                  <a:pt x="22372" y="12546"/>
                  <a:pt x="22514" y="11674"/>
                  <a:pt x="22521" y="10808"/>
                </a:cubicBezTo>
                <a:cubicBezTo>
                  <a:pt x="22534" y="8940"/>
                  <a:pt x="21926" y="7068"/>
                  <a:pt x="20794" y="5474"/>
                </a:cubicBezTo>
                <a:cubicBezTo>
                  <a:pt x="20590" y="4939"/>
                  <a:pt x="20333" y="4433"/>
                  <a:pt x="20024" y="3966"/>
                </a:cubicBezTo>
                <a:cubicBezTo>
                  <a:pt x="18822" y="2145"/>
                  <a:pt x="16786" y="798"/>
                  <a:pt x="14439" y="268"/>
                </a:cubicBezTo>
                <a:cubicBezTo>
                  <a:pt x="13645" y="90"/>
                  <a:pt x="12814" y="1"/>
                  <a:pt x="11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3182750" y="1161800"/>
            <a:ext cx="259800" cy="259800"/>
          </a:xfrm>
          <a:custGeom>
            <a:avLst/>
            <a:gdLst/>
            <a:ahLst/>
            <a:cxnLst/>
            <a:rect l="l" t="t" r="r" b="b"/>
            <a:pathLst>
              <a:path w="10392" h="10392" extrusionOk="0">
                <a:moveTo>
                  <a:pt x="5197" y="0"/>
                </a:moveTo>
                <a:cubicBezTo>
                  <a:pt x="2327" y="0"/>
                  <a:pt x="1" y="2327"/>
                  <a:pt x="1" y="5196"/>
                </a:cubicBezTo>
                <a:cubicBezTo>
                  <a:pt x="1" y="6574"/>
                  <a:pt x="548" y="7895"/>
                  <a:pt x="1523" y="8870"/>
                </a:cubicBezTo>
                <a:cubicBezTo>
                  <a:pt x="2497" y="9844"/>
                  <a:pt x="3819" y="10391"/>
                  <a:pt x="5197" y="10391"/>
                </a:cubicBezTo>
                <a:cubicBezTo>
                  <a:pt x="6575" y="10391"/>
                  <a:pt x="7896" y="9844"/>
                  <a:pt x="8871" y="8870"/>
                </a:cubicBezTo>
                <a:cubicBezTo>
                  <a:pt x="9844" y="7895"/>
                  <a:pt x="10392" y="6574"/>
                  <a:pt x="10392" y="5196"/>
                </a:cubicBezTo>
                <a:cubicBezTo>
                  <a:pt x="10392" y="3818"/>
                  <a:pt x="9844" y="2496"/>
                  <a:pt x="8871" y="1522"/>
                </a:cubicBezTo>
                <a:cubicBezTo>
                  <a:pt x="7896" y="548"/>
                  <a:pt x="6575" y="0"/>
                  <a:pt x="5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419" y="310482"/>
            <a:ext cx="3588438" cy="4643860"/>
          </a:xfrm>
          <a:prstGeom prst="rect">
            <a:avLst/>
          </a:prstGeom>
        </p:spPr>
      </p:pic>
      <p:pic>
        <p:nvPicPr>
          <p:cNvPr id="1026" name="Picture 2" descr="Data Fundamentals badge image. Learning. Intermediate level. Issued by IBM SkillsBuil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61517" y="1908465"/>
            <a:ext cx="1836219" cy="183621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5997736" y="1874941"/>
            <a:ext cx="2856612" cy="1938992"/>
          </a:xfrm>
          <a:prstGeom prst="rect">
            <a:avLst/>
          </a:prstGeom>
        </p:spPr>
        <p:txBody>
          <a:bodyPr wrap="square">
            <a:spAutoFit/>
          </a:bodyPr>
          <a:lstStyle/>
          <a:p>
            <a:r>
              <a:rPr lang="en-US" sz="1000" dirty="0">
                <a:solidFill>
                  <a:srgbClr val="2E2E2E"/>
                </a:solidFill>
                <a:latin typeface="Montserrat" panose="020B0604020202020204" charset="0"/>
              </a:rPr>
              <a:t>This credential earner demonstrates knowledge of data analytics concepts, methodologies and applications of data science, and the tools and programming languages used in the data ecosystem. The individual has a conceptual understanding of how to clean, refine, and visualize data using IBM Watson Studio. The earner is aware of the job outlook in data and is familiar with the skills required for success in various roles in the domain.</a:t>
            </a:r>
            <a:endParaRPr lang="en-IN" sz="1000" dirty="0">
              <a:latin typeface="Montserrat" panose="020B06040202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7"/>
          <p:cNvSpPr txBox="1">
            <a:spLocks noGrp="1"/>
          </p:cNvSpPr>
          <p:nvPr>
            <p:ph type="title"/>
          </p:nvPr>
        </p:nvSpPr>
        <p:spPr>
          <a:xfrm>
            <a:off x="673950" y="253851"/>
            <a:ext cx="4937439" cy="753000"/>
          </a:xfrm>
          <a:prstGeom prst="rect">
            <a:avLst/>
          </a:prstGeom>
        </p:spPr>
        <p:txBody>
          <a:bodyPr spcFirstLastPara="1" wrap="square" lIns="91425" tIns="91425" rIns="91425" bIns="91425" anchor="ctr" anchorCtr="0">
            <a:noAutofit/>
          </a:bodyPr>
          <a:lstStyle/>
          <a:p>
            <a:pPr lvl="0"/>
            <a:r>
              <a:rPr lang="en-US" dirty="0" smtClean="0"/>
              <a:t>CONCLUSION :</a:t>
            </a:r>
            <a:endParaRPr dirty="0"/>
          </a:p>
        </p:txBody>
      </p:sp>
      <p:sp>
        <p:nvSpPr>
          <p:cNvPr id="415" name="Google Shape;415;p37"/>
          <p:cNvSpPr txBox="1">
            <a:spLocks noGrp="1"/>
          </p:cNvSpPr>
          <p:nvPr>
            <p:ph type="subTitle" idx="1"/>
          </p:nvPr>
        </p:nvSpPr>
        <p:spPr>
          <a:xfrm rot="-535">
            <a:off x="557198" y="934448"/>
            <a:ext cx="7851773" cy="2298300"/>
          </a:xfrm>
          <a:prstGeom prst="rect">
            <a:avLst/>
          </a:prstGeom>
        </p:spPr>
        <p:txBody>
          <a:bodyPr spcFirstLastPara="1" wrap="square" lIns="91425" tIns="91425" rIns="91425" bIns="91425" anchor="t" anchorCtr="0">
            <a:noAutofit/>
          </a:bodyPr>
          <a:lstStyle/>
          <a:p>
            <a:pPr marL="139700" indent="0">
              <a:lnSpc>
                <a:spcPct val="150000"/>
              </a:lnSpc>
              <a:buNone/>
            </a:pPr>
            <a:r>
              <a:rPr lang="en-US" sz="1400" dirty="0"/>
              <a:t>Through this internship under the IBM </a:t>
            </a:r>
            <a:r>
              <a:rPr lang="en-US" sz="1400" dirty="0" err="1"/>
              <a:t>SkillsBuild</a:t>
            </a:r>
            <a:r>
              <a:rPr lang="en-US" sz="1400" dirty="0"/>
              <a:t> program, I gained invaluable hands-on experience and deepened my understanding of Data Analytics (DA) .</a:t>
            </a:r>
          </a:p>
          <a:p>
            <a:pPr marL="139700" indent="0">
              <a:lnSpc>
                <a:spcPct val="150000"/>
              </a:lnSpc>
              <a:buNone/>
            </a:pPr>
            <a:r>
              <a:rPr lang="en-US" sz="1400" dirty="0"/>
              <a:t>I developed strong skills in statistical analysis, programming (Python), and database manipulation (SQL). Key skills include data visualization, cleaning, and preprocessing. </a:t>
            </a:r>
          </a:p>
          <a:p>
            <a:pPr marL="139700" indent="0">
              <a:lnSpc>
                <a:spcPct val="150000"/>
              </a:lnSpc>
              <a:buNone/>
            </a:pPr>
            <a:r>
              <a:rPr lang="en-US" sz="1400" dirty="0"/>
              <a:t>Continuous learning and practical experience through real-world projects enhance expertise in this dynamic field.</a:t>
            </a:r>
          </a:p>
          <a:p>
            <a:pPr marL="139700" indent="0">
              <a:lnSpc>
                <a:spcPct val="150000"/>
              </a:lnSpc>
              <a:buNone/>
            </a:pPr>
            <a:r>
              <a:rPr lang="en-US" sz="1400" dirty="0"/>
              <a:t>I am grateful to IBM </a:t>
            </a:r>
            <a:r>
              <a:rPr lang="en-US" sz="1400" dirty="0" err="1"/>
              <a:t>SkillsBuild</a:t>
            </a:r>
            <a:r>
              <a:rPr lang="en-US" sz="1400" dirty="0"/>
              <a:t> program for providing me with this enriching learning opportunity and look forward to utilizing my acquired knowledge.</a:t>
            </a:r>
          </a:p>
          <a:p>
            <a:pPr marL="139700" indent="0">
              <a:lnSpc>
                <a:spcPct val="150000"/>
              </a:lnSpc>
              <a:buNone/>
            </a:pPr>
            <a:r>
              <a:rPr lang="en-US" sz="1400" dirty="0"/>
              <a:t>I am confident that I have acquired valuable skills and knowledge to contribute meaningfully to the field of Data Analytics (DA) and pursue a successful career.</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02640515"/>
      </p:ext>
    </p:extLst>
  </p:cSld>
  <p:clrMapOvr>
    <a:masterClrMapping/>
  </p:clrMapOvr>
</p:sld>
</file>

<file path=ppt/theme/theme1.xml><?xml version="1.0" encoding="utf-8"?>
<a:theme xmlns:a="http://schemas.openxmlformats.org/drawingml/2006/main" name="Responsible Cell Phone Use Awareness Campaign by Slidesgo">
  <a:themeElements>
    <a:clrScheme name="Simple Light">
      <a:dk1>
        <a:srgbClr val="353535"/>
      </a:dk1>
      <a:lt1>
        <a:srgbClr val="FBFBFB"/>
      </a:lt1>
      <a:dk2>
        <a:srgbClr val="F3F3F1"/>
      </a:dk2>
      <a:lt2>
        <a:srgbClr val="E0DFDD"/>
      </a:lt2>
      <a:accent1>
        <a:srgbClr val="AAAAA8"/>
      </a:accent1>
      <a:accent2>
        <a:srgbClr val="6B6B6B"/>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197</TotalTime>
  <Words>839</Words>
  <Application>Microsoft Office PowerPoint</Application>
  <PresentationFormat>On-screen Show (16:9)</PresentationFormat>
  <Paragraphs>91</Paragraphs>
  <Slides>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 Rounded MT Bold</vt:lpstr>
      <vt:lpstr>Montserrat ExtraBold</vt:lpstr>
      <vt:lpstr>Montserrat</vt:lpstr>
      <vt:lpstr>Arial</vt:lpstr>
      <vt:lpstr>Baloo 2</vt:lpstr>
      <vt:lpstr>Responsible Cell Phone Use Awareness Campaign by Slidesgo</vt:lpstr>
      <vt:lpstr>PowerPoint Presentation</vt:lpstr>
      <vt:lpstr>ABOUT THE COMPANY</vt:lpstr>
      <vt:lpstr>ABOUT THE COMPANY :</vt:lpstr>
      <vt:lpstr>DURATION Of INTERNSHIP</vt:lpstr>
      <vt:lpstr>WEEKLY TRAINING INFORMATION</vt:lpstr>
      <vt:lpstr>INTERNSHIP TRAINING and TECHNOLOGIES </vt:lpstr>
      <vt:lpstr>PROJECT DETAILS</vt:lpstr>
      <vt:lpstr>PowerPoint Presentation</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SUPERSTORE DATABASE</dc:title>
  <dc:creator>ASUS</dc:creator>
  <cp:lastModifiedBy>ASUS</cp:lastModifiedBy>
  <cp:revision>13</cp:revision>
  <dcterms:modified xsi:type="dcterms:W3CDTF">2023-12-23T08:40:02Z</dcterms:modified>
</cp:coreProperties>
</file>